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56" r:id="rId2"/>
    <p:sldId id="308" r:id="rId3"/>
    <p:sldId id="257" r:id="rId4"/>
    <p:sldId id="259" r:id="rId5"/>
    <p:sldId id="372" r:id="rId6"/>
    <p:sldId id="351" r:id="rId7"/>
    <p:sldId id="353" r:id="rId8"/>
    <p:sldId id="354" r:id="rId9"/>
    <p:sldId id="355" r:id="rId10"/>
    <p:sldId id="357" r:id="rId11"/>
    <p:sldId id="356" r:id="rId12"/>
    <p:sldId id="358" r:id="rId13"/>
    <p:sldId id="359" r:id="rId14"/>
    <p:sldId id="360" r:id="rId15"/>
    <p:sldId id="361" r:id="rId16"/>
    <p:sldId id="365" r:id="rId17"/>
    <p:sldId id="363" r:id="rId18"/>
    <p:sldId id="364" r:id="rId19"/>
    <p:sldId id="362" r:id="rId20"/>
    <p:sldId id="366" r:id="rId21"/>
    <p:sldId id="367" r:id="rId22"/>
    <p:sldId id="368" r:id="rId23"/>
    <p:sldId id="369" r:id="rId24"/>
    <p:sldId id="370" r:id="rId25"/>
    <p:sldId id="371" r:id="rId26"/>
    <p:sldId id="35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Josefin Sans" pitchFamily="2" charset="0"/>
      <p:regular r:id="rId33"/>
      <p:bold r:id="rId34"/>
      <p:italic r:id="rId35"/>
      <p:boldItalic r:id="rId36"/>
    </p:embeddedFont>
    <p:embeddedFont>
      <p:font typeface="Lilit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147A94-35DB-44F1-9A8C-BE8B1084AE50}">
  <a:tblStyle styleId="{9D147A94-35DB-44F1-9A8C-BE8B1084AE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142" d="100"/>
          <a:sy n="142" d="100"/>
        </p:scale>
        <p:origin x="73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o Arenas" userId="1bca950ad7f2fedf" providerId="LiveId" clId="{DB75AF04-DC1E-4F7E-B627-F46895754303}"/>
    <pc:docChg chg="modSld">
      <pc:chgData name="Mariano Arenas" userId="1bca950ad7f2fedf" providerId="LiveId" clId="{DB75AF04-DC1E-4F7E-B627-F46895754303}" dt="2021-02-24T02:48:19.166" v="6" actId="208"/>
      <pc:docMkLst>
        <pc:docMk/>
      </pc:docMkLst>
      <pc:sldChg chg="addSp delSp modSp mod">
        <pc:chgData name="Mariano Arenas" userId="1bca950ad7f2fedf" providerId="LiveId" clId="{DB75AF04-DC1E-4F7E-B627-F46895754303}" dt="2021-02-24T02:48:19.166" v="6" actId="208"/>
        <pc:sldMkLst>
          <pc:docMk/>
          <pc:sldMk cId="6079370" sldId="352"/>
        </pc:sldMkLst>
        <pc:picChg chg="add mod">
          <ac:chgData name="Mariano Arenas" userId="1bca950ad7f2fedf" providerId="LiveId" clId="{DB75AF04-DC1E-4F7E-B627-F46895754303}" dt="2021-02-24T02:48:19.166" v="6" actId="208"/>
          <ac:picMkLst>
            <pc:docMk/>
            <pc:sldMk cId="6079370" sldId="352"/>
            <ac:picMk id="4" creationId="{47244F0A-8BAF-4F30-B0C9-D48EC2F8174B}"/>
          </ac:picMkLst>
        </pc:picChg>
        <pc:picChg chg="del">
          <ac:chgData name="Mariano Arenas" userId="1bca950ad7f2fedf" providerId="LiveId" clId="{DB75AF04-DC1E-4F7E-B627-F46895754303}" dt="2021-02-24T02:47:58.741" v="0" actId="478"/>
          <ac:picMkLst>
            <pc:docMk/>
            <pc:sldMk cId="6079370" sldId="352"/>
            <ac:picMk id="1026" creationId="{7061BA8B-DA4D-4748-BE8F-79E717EEBF85}"/>
          </ac:picMkLst>
        </pc:picChg>
      </pc:sldChg>
    </pc:docChg>
  </pc:docChgLst>
  <pc:docChgLst>
    <pc:chgData name="Mariano Arenas" userId="1bca950ad7f2fedf" providerId="LiveId" clId="{9A0EC0F9-6128-4816-859C-02C3D44AB73B}"/>
    <pc:docChg chg="custSel modSld">
      <pc:chgData name="Mariano Arenas" userId="1bca950ad7f2fedf" providerId="LiveId" clId="{9A0EC0F9-6128-4816-859C-02C3D44AB73B}" dt="2021-01-18T05:14:59.378" v="233" actId="14100"/>
      <pc:docMkLst>
        <pc:docMk/>
      </pc:docMkLst>
      <pc:sldChg chg="modSp mod">
        <pc:chgData name="Mariano Arenas" userId="1bca950ad7f2fedf" providerId="LiveId" clId="{9A0EC0F9-6128-4816-859C-02C3D44AB73B}" dt="2021-01-18T05:14:59.378" v="233" actId="14100"/>
        <pc:sldMkLst>
          <pc:docMk/>
          <pc:sldMk cId="0" sldId="257"/>
        </pc:sldMkLst>
        <pc:spChg chg="mod">
          <ac:chgData name="Mariano Arenas" userId="1bca950ad7f2fedf" providerId="LiveId" clId="{9A0EC0F9-6128-4816-859C-02C3D44AB73B}" dt="2021-01-18T05:14:59.378" v="233" actId="14100"/>
          <ac:spMkLst>
            <pc:docMk/>
            <pc:sldMk cId="0" sldId="257"/>
            <ac:spMk id="1146" creationId="{00000000-0000-0000-0000-000000000000}"/>
          </ac:spMkLst>
        </pc:spChg>
      </pc:sldChg>
      <pc:sldChg chg="modSp mod">
        <pc:chgData name="Mariano Arenas" userId="1bca950ad7f2fedf" providerId="LiveId" clId="{9A0EC0F9-6128-4816-859C-02C3D44AB73B}" dt="2021-01-18T05:11:38.306" v="44" actId="20577"/>
        <pc:sldMkLst>
          <pc:docMk/>
          <pc:sldMk cId="749107050" sldId="308"/>
        </pc:sldMkLst>
        <pc:spChg chg="mod">
          <ac:chgData name="Mariano Arenas" userId="1bca950ad7f2fedf" providerId="LiveId" clId="{9A0EC0F9-6128-4816-859C-02C3D44AB73B}" dt="2021-01-18T05:11:38.306" v="44" actId="20577"/>
          <ac:spMkLst>
            <pc:docMk/>
            <pc:sldMk cId="749107050" sldId="308"/>
            <ac:spMk id="7" creationId="{7043DE36-0060-4FB6-8713-71E7DA3A90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942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09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3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48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38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848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03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63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34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864" name="Google Shape;864;p34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chemeClr val="dk2">
                <a:alpha val="196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chemeClr val="dk2">
                <a:alpha val="196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355599" y="2471481"/>
            <a:ext cx="3873978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IMPLEMENTACIÓN DE UN VIDEOJUEGO PARA CONCIENTIZAR SOBRE “LOS ANIMALES EN PELIGRO DE EXTINCIÓN”</a:t>
            </a:r>
            <a:endParaRPr sz="2800" dirty="0"/>
          </a:p>
        </p:txBody>
      </p:sp>
      <p:pic>
        <p:nvPicPr>
          <p:cNvPr id="285" name="28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-284077"/>
            <a:ext cx="1838325" cy="244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2769234" y="1012686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12 </a:t>
            </a:r>
            <a:r>
              <a:rPr lang="es-PE" sz="1400" dirty="0" err="1"/>
              <a:t>sprites</a:t>
            </a:r>
            <a:r>
              <a:rPr lang="es-PE" sz="1400" dirty="0"/>
              <a:t> de animales de extinción y 16 de animales no en peligro de extinción dando un total de 28 </a:t>
            </a:r>
            <a:r>
              <a:rPr lang="es-PE" sz="1400" dirty="0" err="1"/>
              <a:t>sprites</a:t>
            </a:r>
            <a:r>
              <a:rPr lang="es-PE" sz="1400" dirty="0"/>
              <a:t>.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2062219" y="476058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Sprites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oogle Shape;1730;p40">
            <a:extLst>
              <a:ext uri="{FF2B5EF4-FFF2-40B4-BE49-F238E27FC236}">
                <a16:creationId xmlns:a16="http://schemas.microsoft.com/office/drawing/2014/main" id="{BCEB6181-45A0-490A-82F0-F9A5F3FEB605}"/>
              </a:ext>
            </a:extLst>
          </p:cNvPr>
          <p:cNvGrpSpPr/>
          <p:nvPr/>
        </p:nvGrpSpPr>
        <p:grpSpPr>
          <a:xfrm>
            <a:off x="777660" y="789334"/>
            <a:ext cx="1692823" cy="3436065"/>
            <a:chOff x="760216" y="1734895"/>
            <a:chExt cx="1359886" cy="2949793"/>
          </a:xfrm>
        </p:grpSpPr>
        <p:sp>
          <p:nvSpPr>
            <p:cNvPr id="80" name="Google Shape;1731;p40">
              <a:extLst>
                <a:ext uri="{FF2B5EF4-FFF2-40B4-BE49-F238E27FC236}">
                  <a16:creationId xmlns:a16="http://schemas.microsoft.com/office/drawing/2014/main" id="{8CAEDC15-423C-4CE8-9031-0739397AEF3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2;p40">
              <a:extLst>
                <a:ext uri="{FF2B5EF4-FFF2-40B4-BE49-F238E27FC236}">
                  <a16:creationId xmlns:a16="http://schemas.microsoft.com/office/drawing/2014/main" id="{0B2051D2-5DF7-4F0D-BFA7-EA15F322187D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3;p40">
              <a:extLst>
                <a:ext uri="{FF2B5EF4-FFF2-40B4-BE49-F238E27FC236}">
                  <a16:creationId xmlns:a16="http://schemas.microsoft.com/office/drawing/2014/main" id="{EDC3769E-710C-49DD-9FCB-09B5E53D9582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4;p40">
              <a:extLst>
                <a:ext uri="{FF2B5EF4-FFF2-40B4-BE49-F238E27FC236}">
                  <a16:creationId xmlns:a16="http://schemas.microsoft.com/office/drawing/2014/main" id="{DDEE6409-C41D-435D-89E5-7138471FC7E2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5;p40">
              <a:extLst>
                <a:ext uri="{FF2B5EF4-FFF2-40B4-BE49-F238E27FC236}">
                  <a16:creationId xmlns:a16="http://schemas.microsoft.com/office/drawing/2014/main" id="{48D81128-EE9E-4343-AFAB-53B35AFDA771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6;p40">
              <a:extLst>
                <a:ext uri="{FF2B5EF4-FFF2-40B4-BE49-F238E27FC236}">
                  <a16:creationId xmlns:a16="http://schemas.microsoft.com/office/drawing/2014/main" id="{12970303-D691-4E9B-86AE-A271E4C0AF56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7;p40">
              <a:extLst>
                <a:ext uri="{FF2B5EF4-FFF2-40B4-BE49-F238E27FC236}">
                  <a16:creationId xmlns:a16="http://schemas.microsoft.com/office/drawing/2014/main" id="{4D5BFB91-67C2-421A-854E-DC1B4A2472D2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8;p40">
              <a:extLst>
                <a:ext uri="{FF2B5EF4-FFF2-40B4-BE49-F238E27FC236}">
                  <a16:creationId xmlns:a16="http://schemas.microsoft.com/office/drawing/2014/main" id="{FD77E5AA-93D3-4FC6-8666-43AF23C0CECD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9;p40">
              <a:extLst>
                <a:ext uri="{FF2B5EF4-FFF2-40B4-BE49-F238E27FC236}">
                  <a16:creationId xmlns:a16="http://schemas.microsoft.com/office/drawing/2014/main" id="{FB468448-2F81-490D-8650-BC72FBECF8EC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0;p40">
              <a:extLst>
                <a:ext uri="{FF2B5EF4-FFF2-40B4-BE49-F238E27FC236}">
                  <a16:creationId xmlns:a16="http://schemas.microsoft.com/office/drawing/2014/main" id="{63A0EF0A-C00B-4E67-AC6A-F224A5305F50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1;p40">
              <a:extLst>
                <a:ext uri="{FF2B5EF4-FFF2-40B4-BE49-F238E27FC236}">
                  <a16:creationId xmlns:a16="http://schemas.microsoft.com/office/drawing/2014/main" id="{D15A5246-384E-4AAF-849D-E542CD7AC248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2;p40">
              <a:extLst>
                <a:ext uri="{FF2B5EF4-FFF2-40B4-BE49-F238E27FC236}">
                  <a16:creationId xmlns:a16="http://schemas.microsoft.com/office/drawing/2014/main" id="{69260F4F-E642-47E8-AD0A-A320366022EC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3;p40">
              <a:extLst>
                <a:ext uri="{FF2B5EF4-FFF2-40B4-BE49-F238E27FC236}">
                  <a16:creationId xmlns:a16="http://schemas.microsoft.com/office/drawing/2014/main" id="{DA4C98C2-72AA-44A2-8120-ABA17D5FFEEC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4;p40">
              <a:extLst>
                <a:ext uri="{FF2B5EF4-FFF2-40B4-BE49-F238E27FC236}">
                  <a16:creationId xmlns:a16="http://schemas.microsoft.com/office/drawing/2014/main" id="{4D58330F-F603-4515-999C-0DAE9653C1DF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5;p40">
              <a:extLst>
                <a:ext uri="{FF2B5EF4-FFF2-40B4-BE49-F238E27FC236}">
                  <a16:creationId xmlns:a16="http://schemas.microsoft.com/office/drawing/2014/main" id="{D34CAE70-85D3-4E66-807A-0A2E44615AF5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6;p40">
              <a:extLst>
                <a:ext uri="{FF2B5EF4-FFF2-40B4-BE49-F238E27FC236}">
                  <a16:creationId xmlns:a16="http://schemas.microsoft.com/office/drawing/2014/main" id="{1AC27C18-C4D5-4669-83D5-9608404F949C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7;p40">
              <a:extLst>
                <a:ext uri="{FF2B5EF4-FFF2-40B4-BE49-F238E27FC236}">
                  <a16:creationId xmlns:a16="http://schemas.microsoft.com/office/drawing/2014/main" id="{9E2D301A-1FBA-4F10-9A21-A8A80639F345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8;p40">
              <a:extLst>
                <a:ext uri="{FF2B5EF4-FFF2-40B4-BE49-F238E27FC236}">
                  <a16:creationId xmlns:a16="http://schemas.microsoft.com/office/drawing/2014/main" id="{38CA886C-AC4D-44FE-B24A-2982E092EAC6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49;p40">
              <a:extLst>
                <a:ext uri="{FF2B5EF4-FFF2-40B4-BE49-F238E27FC236}">
                  <a16:creationId xmlns:a16="http://schemas.microsoft.com/office/drawing/2014/main" id="{D88B6FD5-ACBD-4A9E-86F7-F92500F7D243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0;p40">
              <a:extLst>
                <a:ext uri="{FF2B5EF4-FFF2-40B4-BE49-F238E27FC236}">
                  <a16:creationId xmlns:a16="http://schemas.microsoft.com/office/drawing/2014/main" id="{EBBD00C2-962C-49C1-8011-7F316BD5A671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1;p40">
              <a:extLst>
                <a:ext uri="{FF2B5EF4-FFF2-40B4-BE49-F238E27FC236}">
                  <a16:creationId xmlns:a16="http://schemas.microsoft.com/office/drawing/2014/main" id="{0D77B388-3F05-44F5-B756-08989BEAB4FB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2;p40">
              <a:extLst>
                <a:ext uri="{FF2B5EF4-FFF2-40B4-BE49-F238E27FC236}">
                  <a16:creationId xmlns:a16="http://schemas.microsoft.com/office/drawing/2014/main" id="{330D4625-5EA4-4C3A-8A50-F4D431A895DD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;p40">
              <a:extLst>
                <a:ext uri="{FF2B5EF4-FFF2-40B4-BE49-F238E27FC236}">
                  <a16:creationId xmlns:a16="http://schemas.microsoft.com/office/drawing/2014/main" id="{36898A52-5369-47A1-9FC1-1074172194D2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4;p40">
              <a:extLst>
                <a:ext uri="{FF2B5EF4-FFF2-40B4-BE49-F238E27FC236}">
                  <a16:creationId xmlns:a16="http://schemas.microsoft.com/office/drawing/2014/main" id="{3AB8A70C-04E7-47AC-8252-690206708F40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5;p40">
              <a:extLst>
                <a:ext uri="{FF2B5EF4-FFF2-40B4-BE49-F238E27FC236}">
                  <a16:creationId xmlns:a16="http://schemas.microsoft.com/office/drawing/2014/main" id="{05600C74-F74A-4C63-B605-B84C7EE8D9E8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6;p40">
              <a:extLst>
                <a:ext uri="{FF2B5EF4-FFF2-40B4-BE49-F238E27FC236}">
                  <a16:creationId xmlns:a16="http://schemas.microsoft.com/office/drawing/2014/main" id="{F9F392D0-198F-4EFC-B220-CE61A3C2CC90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7;p40">
              <a:extLst>
                <a:ext uri="{FF2B5EF4-FFF2-40B4-BE49-F238E27FC236}">
                  <a16:creationId xmlns:a16="http://schemas.microsoft.com/office/drawing/2014/main" id="{2F260F37-2E11-49AF-81A1-ECD64185A750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8;p40">
              <a:extLst>
                <a:ext uri="{FF2B5EF4-FFF2-40B4-BE49-F238E27FC236}">
                  <a16:creationId xmlns:a16="http://schemas.microsoft.com/office/drawing/2014/main" id="{8359C807-D7D5-4CDD-BB6C-F66887882461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59;p40">
              <a:extLst>
                <a:ext uri="{FF2B5EF4-FFF2-40B4-BE49-F238E27FC236}">
                  <a16:creationId xmlns:a16="http://schemas.microsoft.com/office/drawing/2014/main" id="{E9B111C4-1C86-4EA8-BA0C-CBACD4C91AA3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0;p40">
              <a:extLst>
                <a:ext uri="{FF2B5EF4-FFF2-40B4-BE49-F238E27FC236}">
                  <a16:creationId xmlns:a16="http://schemas.microsoft.com/office/drawing/2014/main" id="{352957BC-7DD5-4837-8EE7-D2B88FF80EB8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1;p40">
              <a:extLst>
                <a:ext uri="{FF2B5EF4-FFF2-40B4-BE49-F238E27FC236}">
                  <a16:creationId xmlns:a16="http://schemas.microsoft.com/office/drawing/2014/main" id="{605400FC-7BC8-44C2-8B3F-16FE3F642FBE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2;p40">
              <a:extLst>
                <a:ext uri="{FF2B5EF4-FFF2-40B4-BE49-F238E27FC236}">
                  <a16:creationId xmlns:a16="http://schemas.microsoft.com/office/drawing/2014/main" id="{47E52482-082F-4A99-B472-9BD2D25A5A6C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3;p40">
              <a:extLst>
                <a:ext uri="{FF2B5EF4-FFF2-40B4-BE49-F238E27FC236}">
                  <a16:creationId xmlns:a16="http://schemas.microsoft.com/office/drawing/2014/main" id="{11A1D3BB-5FBC-4F4F-92E7-6F065FA48427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4;p40">
              <a:extLst>
                <a:ext uri="{FF2B5EF4-FFF2-40B4-BE49-F238E27FC236}">
                  <a16:creationId xmlns:a16="http://schemas.microsoft.com/office/drawing/2014/main" id="{51EB9666-1910-47B0-B506-7F2972EF089D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5;p40">
              <a:extLst>
                <a:ext uri="{FF2B5EF4-FFF2-40B4-BE49-F238E27FC236}">
                  <a16:creationId xmlns:a16="http://schemas.microsoft.com/office/drawing/2014/main" id="{FE5BD69E-8E54-4F59-A654-9405CC0C784A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6;p40">
              <a:extLst>
                <a:ext uri="{FF2B5EF4-FFF2-40B4-BE49-F238E27FC236}">
                  <a16:creationId xmlns:a16="http://schemas.microsoft.com/office/drawing/2014/main" id="{A0458FFB-1F9A-4A84-B670-42DB9C56F208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7;p40">
              <a:extLst>
                <a:ext uri="{FF2B5EF4-FFF2-40B4-BE49-F238E27FC236}">
                  <a16:creationId xmlns:a16="http://schemas.microsoft.com/office/drawing/2014/main" id="{0B9D0C6F-4503-4E7D-85C9-C5899840057E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8;p40">
              <a:extLst>
                <a:ext uri="{FF2B5EF4-FFF2-40B4-BE49-F238E27FC236}">
                  <a16:creationId xmlns:a16="http://schemas.microsoft.com/office/drawing/2014/main" id="{927DCEE1-4739-47A3-B460-F47655D9779F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69;p40">
              <a:extLst>
                <a:ext uri="{FF2B5EF4-FFF2-40B4-BE49-F238E27FC236}">
                  <a16:creationId xmlns:a16="http://schemas.microsoft.com/office/drawing/2014/main" id="{CC28CBB9-51F5-4CFE-8BE9-A754CBE1C3D7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0;p40">
              <a:extLst>
                <a:ext uri="{FF2B5EF4-FFF2-40B4-BE49-F238E27FC236}">
                  <a16:creationId xmlns:a16="http://schemas.microsoft.com/office/drawing/2014/main" id="{43F2625A-FBB7-4212-A41E-BD153FEDF56D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1;p40">
              <a:extLst>
                <a:ext uri="{FF2B5EF4-FFF2-40B4-BE49-F238E27FC236}">
                  <a16:creationId xmlns:a16="http://schemas.microsoft.com/office/drawing/2014/main" id="{E2891EE8-25C7-4F07-AA12-C22A04C3D2A5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2;p40">
              <a:extLst>
                <a:ext uri="{FF2B5EF4-FFF2-40B4-BE49-F238E27FC236}">
                  <a16:creationId xmlns:a16="http://schemas.microsoft.com/office/drawing/2014/main" id="{F496C626-1845-430A-ADE7-A6EBDA1F6421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3;p40">
              <a:extLst>
                <a:ext uri="{FF2B5EF4-FFF2-40B4-BE49-F238E27FC236}">
                  <a16:creationId xmlns:a16="http://schemas.microsoft.com/office/drawing/2014/main" id="{117D4D70-7E40-4586-A4D7-D53306E6BCF0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4;p40">
              <a:extLst>
                <a:ext uri="{FF2B5EF4-FFF2-40B4-BE49-F238E27FC236}">
                  <a16:creationId xmlns:a16="http://schemas.microsoft.com/office/drawing/2014/main" id="{4BB92D27-8F88-434A-8302-F5E9A036871D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5;p40">
              <a:extLst>
                <a:ext uri="{FF2B5EF4-FFF2-40B4-BE49-F238E27FC236}">
                  <a16:creationId xmlns:a16="http://schemas.microsoft.com/office/drawing/2014/main" id="{55114EB6-7F92-4173-8C2F-6F9E2044AA48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6;p40">
              <a:extLst>
                <a:ext uri="{FF2B5EF4-FFF2-40B4-BE49-F238E27FC236}">
                  <a16:creationId xmlns:a16="http://schemas.microsoft.com/office/drawing/2014/main" id="{B365BFC4-17B8-4E0C-B22D-AEB7774657A2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7;p40">
              <a:extLst>
                <a:ext uri="{FF2B5EF4-FFF2-40B4-BE49-F238E27FC236}">
                  <a16:creationId xmlns:a16="http://schemas.microsoft.com/office/drawing/2014/main" id="{FE5607FA-F526-4648-B0E0-F8D5F7325EB9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8;p40">
              <a:extLst>
                <a:ext uri="{FF2B5EF4-FFF2-40B4-BE49-F238E27FC236}">
                  <a16:creationId xmlns:a16="http://schemas.microsoft.com/office/drawing/2014/main" id="{A4F19DD3-E017-4484-8FC3-12B8712A88C5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9;p40">
              <a:extLst>
                <a:ext uri="{FF2B5EF4-FFF2-40B4-BE49-F238E27FC236}">
                  <a16:creationId xmlns:a16="http://schemas.microsoft.com/office/drawing/2014/main" id="{542C244A-E568-4183-A153-AA39CB96C94E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0;p40">
              <a:extLst>
                <a:ext uri="{FF2B5EF4-FFF2-40B4-BE49-F238E27FC236}">
                  <a16:creationId xmlns:a16="http://schemas.microsoft.com/office/drawing/2014/main" id="{A7FAAFC4-5AAE-4B40-9D4A-C80CFF754940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1;p40">
              <a:extLst>
                <a:ext uri="{FF2B5EF4-FFF2-40B4-BE49-F238E27FC236}">
                  <a16:creationId xmlns:a16="http://schemas.microsoft.com/office/drawing/2014/main" id="{2550E790-0053-4F29-830C-AAAC0EC02516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2;p40">
              <a:extLst>
                <a:ext uri="{FF2B5EF4-FFF2-40B4-BE49-F238E27FC236}">
                  <a16:creationId xmlns:a16="http://schemas.microsoft.com/office/drawing/2014/main" id="{D8188DE4-98C0-4AAA-AB77-1B2DC3FB2682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3;p40">
              <a:extLst>
                <a:ext uri="{FF2B5EF4-FFF2-40B4-BE49-F238E27FC236}">
                  <a16:creationId xmlns:a16="http://schemas.microsoft.com/office/drawing/2014/main" id="{AC347920-43A2-4F3F-8765-8DCAD3F6073D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4;p40">
              <a:extLst>
                <a:ext uri="{FF2B5EF4-FFF2-40B4-BE49-F238E27FC236}">
                  <a16:creationId xmlns:a16="http://schemas.microsoft.com/office/drawing/2014/main" id="{B01A6E0F-546F-47F4-AD73-8D66F60E286D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5;p40">
              <a:extLst>
                <a:ext uri="{FF2B5EF4-FFF2-40B4-BE49-F238E27FC236}">
                  <a16:creationId xmlns:a16="http://schemas.microsoft.com/office/drawing/2014/main" id="{FB202896-8D77-4102-9594-07F7A88919D0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6;p40">
              <a:extLst>
                <a:ext uri="{FF2B5EF4-FFF2-40B4-BE49-F238E27FC236}">
                  <a16:creationId xmlns:a16="http://schemas.microsoft.com/office/drawing/2014/main" id="{AEE48691-B6B0-4C27-A8E1-78277FF2AAD9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7;p40">
              <a:extLst>
                <a:ext uri="{FF2B5EF4-FFF2-40B4-BE49-F238E27FC236}">
                  <a16:creationId xmlns:a16="http://schemas.microsoft.com/office/drawing/2014/main" id="{7CACD652-F487-4284-BC4B-77C726891829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8;p40">
              <a:extLst>
                <a:ext uri="{FF2B5EF4-FFF2-40B4-BE49-F238E27FC236}">
                  <a16:creationId xmlns:a16="http://schemas.microsoft.com/office/drawing/2014/main" id="{B434E737-A23A-4EFB-8AE4-62B3548982D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89;p40">
              <a:extLst>
                <a:ext uri="{FF2B5EF4-FFF2-40B4-BE49-F238E27FC236}">
                  <a16:creationId xmlns:a16="http://schemas.microsoft.com/office/drawing/2014/main" id="{34FBB627-55AC-406D-A09E-F5578B4473D3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0;p40">
              <a:extLst>
                <a:ext uri="{FF2B5EF4-FFF2-40B4-BE49-F238E27FC236}">
                  <a16:creationId xmlns:a16="http://schemas.microsoft.com/office/drawing/2014/main" id="{A87B3241-E3E5-40E3-9DCF-E4917814F826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1;p40">
              <a:extLst>
                <a:ext uri="{FF2B5EF4-FFF2-40B4-BE49-F238E27FC236}">
                  <a16:creationId xmlns:a16="http://schemas.microsoft.com/office/drawing/2014/main" id="{BAFFF566-BF1B-4B5B-B6D1-75E1ADED5760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2;p40">
              <a:extLst>
                <a:ext uri="{FF2B5EF4-FFF2-40B4-BE49-F238E27FC236}">
                  <a16:creationId xmlns:a16="http://schemas.microsoft.com/office/drawing/2014/main" id="{98D83F46-7670-48AA-B842-3D24FD8BC770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3;p40">
              <a:extLst>
                <a:ext uri="{FF2B5EF4-FFF2-40B4-BE49-F238E27FC236}">
                  <a16:creationId xmlns:a16="http://schemas.microsoft.com/office/drawing/2014/main" id="{EAA76A9D-5772-405B-A6B7-32B19C8258F6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4;p40">
              <a:extLst>
                <a:ext uri="{FF2B5EF4-FFF2-40B4-BE49-F238E27FC236}">
                  <a16:creationId xmlns:a16="http://schemas.microsoft.com/office/drawing/2014/main" id="{FB36A48E-08D4-4DB9-A288-018A320676D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5;p40">
              <a:extLst>
                <a:ext uri="{FF2B5EF4-FFF2-40B4-BE49-F238E27FC236}">
                  <a16:creationId xmlns:a16="http://schemas.microsoft.com/office/drawing/2014/main" id="{7FC53B80-0349-41AF-BFCE-A5648CA9AABB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6;p40">
              <a:extLst>
                <a:ext uri="{FF2B5EF4-FFF2-40B4-BE49-F238E27FC236}">
                  <a16:creationId xmlns:a16="http://schemas.microsoft.com/office/drawing/2014/main" id="{CD21D939-D86E-43B0-8475-0B583FEECE75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7;p40">
              <a:extLst>
                <a:ext uri="{FF2B5EF4-FFF2-40B4-BE49-F238E27FC236}">
                  <a16:creationId xmlns:a16="http://schemas.microsoft.com/office/drawing/2014/main" id="{E19E68FA-8A75-4DC9-8FEE-ABE03292A075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8;p40">
              <a:extLst>
                <a:ext uri="{FF2B5EF4-FFF2-40B4-BE49-F238E27FC236}">
                  <a16:creationId xmlns:a16="http://schemas.microsoft.com/office/drawing/2014/main" id="{7FF84667-4002-48D4-B092-2A7B056DF69E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9;p40">
              <a:extLst>
                <a:ext uri="{FF2B5EF4-FFF2-40B4-BE49-F238E27FC236}">
                  <a16:creationId xmlns:a16="http://schemas.microsoft.com/office/drawing/2014/main" id="{C9908C8D-813F-4A0E-999B-D478D94236A4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0;p40">
              <a:extLst>
                <a:ext uri="{FF2B5EF4-FFF2-40B4-BE49-F238E27FC236}">
                  <a16:creationId xmlns:a16="http://schemas.microsoft.com/office/drawing/2014/main" id="{C983189A-7C7C-4586-BE23-C45843FB36A4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1;p40">
              <a:extLst>
                <a:ext uri="{FF2B5EF4-FFF2-40B4-BE49-F238E27FC236}">
                  <a16:creationId xmlns:a16="http://schemas.microsoft.com/office/drawing/2014/main" id="{F4CC6C70-F1B3-458D-B9A5-AE611E258D00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2;p40">
              <a:extLst>
                <a:ext uri="{FF2B5EF4-FFF2-40B4-BE49-F238E27FC236}">
                  <a16:creationId xmlns:a16="http://schemas.microsoft.com/office/drawing/2014/main" id="{4756ED7D-5222-43B6-94A2-8407E1D1A35D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3;p40">
              <a:extLst>
                <a:ext uri="{FF2B5EF4-FFF2-40B4-BE49-F238E27FC236}">
                  <a16:creationId xmlns:a16="http://schemas.microsoft.com/office/drawing/2014/main" id="{55DB8E45-D36B-46CB-AFA5-B637BF9BD6BF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4;p40">
              <a:extLst>
                <a:ext uri="{FF2B5EF4-FFF2-40B4-BE49-F238E27FC236}">
                  <a16:creationId xmlns:a16="http://schemas.microsoft.com/office/drawing/2014/main" id="{F5B6B5FB-95C8-4569-B577-7E8D5DF34E49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5;p40">
              <a:extLst>
                <a:ext uri="{FF2B5EF4-FFF2-40B4-BE49-F238E27FC236}">
                  <a16:creationId xmlns:a16="http://schemas.microsoft.com/office/drawing/2014/main" id="{F49C3368-EF07-4CDF-9CF2-F75F0C936D25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6;p40">
              <a:extLst>
                <a:ext uri="{FF2B5EF4-FFF2-40B4-BE49-F238E27FC236}">
                  <a16:creationId xmlns:a16="http://schemas.microsoft.com/office/drawing/2014/main" id="{D6CEA23C-E912-4763-A25C-BE02566D50DE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7;p40">
              <a:extLst>
                <a:ext uri="{FF2B5EF4-FFF2-40B4-BE49-F238E27FC236}">
                  <a16:creationId xmlns:a16="http://schemas.microsoft.com/office/drawing/2014/main" id="{CA387BF7-D9F8-4139-9E41-6ACF7C98D5A0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8;p40">
              <a:extLst>
                <a:ext uri="{FF2B5EF4-FFF2-40B4-BE49-F238E27FC236}">
                  <a16:creationId xmlns:a16="http://schemas.microsoft.com/office/drawing/2014/main" id="{AFE6A583-F5C6-4CB4-99F5-AAA742A00C94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09;p40">
              <a:extLst>
                <a:ext uri="{FF2B5EF4-FFF2-40B4-BE49-F238E27FC236}">
                  <a16:creationId xmlns:a16="http://schemas.microsoft.com/office/drawing/2014/main" id="{293DB928-B960-44F2-B652-F1412D22B8C8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0;p40">
              <a:extLst>
                <a:ext uri="{FF2B5EF4-FFF2-40B4-BE49-F238E27FC236}">
                  <a16:creationId xmlns:a16="http://schemas.microsoft.com/office/drawing/2014/main" id="{7251E4E1-4766-4C9D-BF8A-C4C6AD6D45F9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1;p40">
              <a:extLst>
                <a:ext uri="{FF2B5EF4-FFF2-40B4-BE49-F238E27FC236}">
                  <a16:creationId xmlns:a16="http://schemas.microsoft.com/office/drawing/2014/main" id="{9809A99F-8C72-4AB3-BD91-58AF3DEB3DD3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2;p40">
              <a:extLst>
                <a:ext uri="{FF2B5EF4-FFF2-40B4-BE49-F238E27FC236}">
                  <a16:creationId xmlns:a16="http://schemas.microsoft.com/office/drawing/2014/main" id="{049B33B4-4313-4E6F-B7C6-0C01B582A642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1BB181C-8903-4EC2-AD31-A2C39798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74" y="1852386"/>
            <a:ext cx="5234846" cy="27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13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C70B6C-D4D5-4791-8A47-EF4ECE99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51" y="411510"/>
            <a:ext cx="6731298" cy="39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2769234" y="1012686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4 objetos en movimiento: vendedor 1, vendedor 2, vendedor 3 y autobús.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2062219" y="476058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Movimiento de objetos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oogle Shape;1730;p40">
            <a:extLst>
              <a:ext uri="{FF2B5EF4-FFF2-40B4-BE49-F238E27FC236}">
                <a16:creationId xmlns:a16="http://schemas.microsoft.com/office/drawing/2014/main" id="{BCEB6181-45A0-490A-82F0-F9A5F3FEB605}"/>
              </a:ext>
            </a:extLst>
          </p:cNvPr>
          <p:cNvGrpSpPr/>
          <p:nvPr/>
        </p:nvGrpSpPr>
        <p:grpSpPr>
          <a:xfrm>
            <a:off x="777660" y="789334"/>
            <a:ext cx="1692823" cy="3436065"/>
            <a:chOff x="760216" y="1734895"/>
            <a:chExt cx="1359886" cy="2949793"/>
          </a:xfrm>
        </p:grpSpPr>
        <p:sp>
          <p:nvSpPr>
            <p:cNvPr id="80" name="Google Shape;1731;p40">
              <a:extLst>
                <a:ext uri="{FF2B5EF4-FFF2-40B4-BE49-F238E27FC236}">
                  <a16:creationId xmlns:a16="http://schemas.microsoft.com/office/drawing/2014/main" id="{8CAEDC15-423C-4CE8-9031-0739397AEF3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2;p40">
              <a:extLst>
                <a:ext uri="{FF2B5EF4-FFF2-40B4-BE49-F238E27FC236}">
                  <a16:creationId xmlns:a16="http://schemas.microsoft.com/office/drawing/2014/main" id="{0B2051D2-5DF7-4F0D-BFA7-EA15F322187D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3;p40">
              <a:extLst>
                <a:ext uri="{FF2B5EF4-FFF2-40B4-BE49-F238E27FC236}">
                  <a16:creationId xmlns:a16="http://schemas.microsoft.com/office/drawing/2014/main" id="{EDC3769E-710C-49DD-9FCB-09B5E53D9582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4;p40">
              <a:extLst>
                <a:ext uri="{FF2B5EF4-FFF2-40B4-BE49-F238E27FC236}">
                  <a16:creationId xmlns:a16="http://schemas.microsoft.com/office/drawing/2014/main" id="{DDEE6409-C41D-435D-89E5-7138471FC7E2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5;p40">
              <a:extLst>
                <a:ext uri="{FF2B5EF4-FFF2-40B4-BE49-F238E27FC236}">
                  <a16:creationId xmlns:a16="http://schemas.microsoft.com/office/drawing/2014/main" id="{48D81128-EE9E-4343-AFAB-53B35AFDA771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6;p40">
              <a:extLst>
                <a:ext uri="{FF2B5EF4-FFF2-40B4-BE49-F238E27FC236}">
                  <a16:creationId xmlns:a16="http://schemas.microsoft.com/office/drawing/2014/main" id="{12970303-D691-4E9B-86AE-A271E4C0AF56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7;p40">
              <a:extLst>
                <a:ext uri="{FF2B5EF4-FFF2-40B4-BE49-F238E27FC236}">
                  <a16:creationId xmlns:a16="http://schemas.microsoft.com/office/drawing/2014/main" id="{4D5BFB91-67C2-421A-854E-DC1B4A2472D2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8;p40">
              <a:extLst>
                <a:ext uri="{FF2B5EF4-FFF2-40B4-BE49-F238E27FC236}">
                  <a16:creationId xmlns:a16="http://schemas.microsoft.com/office/drawing/2014/main" id="{FD77E5AA-93D3-4FC6-8666-43AF23C0CECD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9;p40">
              <a:extLst>
                <a:ext uri="{FF2B5EF4-FFF2-40B4-BE49-F238E27FC236}">
                  <a16:creationId xmlns:a16="http://schemas.microsoft.com/office/drawing/2014/main" id="{FB468448-2F81-490D-8650-BC72FBECF8EC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0;p40">
              <a:extLst>
                <a:ext uri="{FF2B5EF4-FFF2-40B4-BE49-F238E27FC236}">
                  <a16:creationId xmlns:a16="http://schemas.microsoft.com/office/drawing/2014/main" id="{63A0EF0A-C00B-4E67-AC6A-F224A5305F50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1;p40">
              <a:extLst>
                <a:ext uri="{FF2B5EF4-FFF2-40B4-BE49-F238E27FC236}">
                  <a16:creationId xmlns:a16="http://schemas.microsoft.com/office/drawing/2014/main" id="{D15A5246-384E-4AAF-849D-E542CD7AC248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2;p40">
              <a:extLst>
                <a:ext uri="{FF2B5EF4-FFF2-40B4-BE49-F238E27FC236}">
                  <a16:creationId xmlns:a16="http://schemas.microsoft.com/office/drawing/2014/main" id="{69260F4F-E642-47E8-AD0A-A320366022EC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3;p40">
              <a:extLst>
                <a:ext uri="{FF2B5EF4-FFF2-40B4-BE49-F238E27FC236}">
                  <a16:creationId xmlns:a16="http://schemas.microsoft.com/office/drawing/2014/main" id="{DA4C98C2-72AA-44A2-8120-ABA17D5FFEEC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4;p40">
              <a:extLst>
                <a:ext uri="{FF2B5EF4-FFF2-40B4-BE49-F238E27FC236}">
                  <a16:creationId xmlns:a16="http://schemas.microsoft.com/office/drawing/2014/main" id="{4D58330F-F603-4515-999C-0DAE9653C1DF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5;p40">
              <a:extLst>
                <a:ext uri="{FF2B5EF4-FFF2-40B4-BE49-F238E27FC236}">
                  <a16:creationId xmlns:a16="http://schemas.microsoft.com/office/drawing/2014/main" id="{D34CAE70-85D3-4E66-807A-0A2E44615AF5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6;p40">
              <a:extLst>
                <a:ext uri="{FF2B5EF4-FFF2-40B4-BE49-F238E27FC236}">
                  <a16:creationId xmlns:a16="http://schemas.microsoft.com/office/drawing/2014/main" id="{1AC27C18-C4D5-4669-83D5-9608404F949C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7;p40">
              <a:extLst>
                <a:ext uri="{FF2B5EF4-FFF2-40B4-BE49-F238E27FC236}">
                  <a16:creationId xmlns:a16="http://schemas.microsoft.com/office/drawing/2014/main" id="{9E2D301A-1FBA-4F10-9A21-A8A80639F345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8;p40">
              <a:extLst>
                <a:ext uri="{FF2B5EF4-FFF2-40B4-BE49-F238E27FC236}">
                  <a16:creationId xmlns:a16="http://schemas.microsoft.com/office/drawing/2014/main" id="{38CA886C-AC4D-44FE-B24A-2982E092EAC6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49;p40">
              <a:extLst>
                <a:ext uri="{FF2B5EF4-FFF2-40B4-BE49-F238E27FC236}">
                  <a16:creationId xmlns:a16="http://schemas.microsoft.com/office/drawing/2014/main" id="{D88B6FD5-ACBD-4A9E-86F7-F92500F7D243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0;p40">
              <a:extLst>
                <a:ext uri="{FF2B5EF4-FFF2-40B4-BE49-F238E27FC236}">
                  <a16:creationId xmlns:a16="http://schemas.microsoft.com/office/drawing/2014/main" id="{EBBD00C2-962C-49C1-8011-7F316BD5A671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1;p40">
              <a:extLst>
                <a:ext uri="{FF2B5EF4-FFF2-40B4-BE49-F238E27FC236}">
                  <a16:creationId xmlns:a16="http://schemas.microsoft.com/office/drawing/2014/main" id="{0D77B388-3F05-44F5-B756-08989BEAB4FB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2;p40">
              <a:extLst>
                <a:ext uri="{FF2B5EF4-FFF2-40B4-BE49-F238E27FC236}">
                  <a16:creationId xmlns:a16="http://schemas.microsoft.com/office/drawing/2014/main" id="{330D4625-5EA4-4C3A-8A50-F4D431A895DD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;p40">
              <a:extLst>
                <a:ext uri="{FF2B5EF4-FFF2-40B4-BE49-F238E27FC236}">
                  <a16:creationId xmlns:a16="http://schemas.microsoft.com/office/drawing/2014/main" id="{36898A52-5369-47A1-9FC1-1074172194D2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4;p40">
              <a:extLst>
                <a:ext uri="{FF2B5EF4-FFF2-40B4-BE49-F238E27FC236}">
                  <a16:creationId xmlns:a16="http://schemas.microsoft.com/office/drawing/2014/main" id="{3AB8A70C-04E7-47AC-8252-690206708F40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5;p40">
              <a:extLst>
                <a:ext uri="{FF2B5EF4-FFF2-40B4-BE49-F238E27FC236}">
                  <a16:creationId xmlns:a16="http://schemas.microsoft.com/office/drawing/2014/main" id="{05600C74-F74A-4C63-B605-B84C7EE8D9E8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6;p40">
              <a:extLst>
                <a:ext uri="{FF2B5EF4-FFF2-40B4-BE49-F238E27FC236}">
                  <a16:creationId xmlns:a16="http://schemas.microsoft.com/office/drawing/2014/main" id="{F9F392D0-198F-4EFC-B220-CE61A3C2CC90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7;p40">
              <a:extLst>
                <a:ext uri="{FF2B5EF4-FFF2-40B4-BE49-F238E27FC236}">
                  <a16:creationId xmlns:a16="http://schemas.microsoft.com/office/drawing/2014/main" id="{2F260F37-2E11-49AF-81A1-ECD64185A750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8;p40">
              <a:extLst>
                <a:ext uri="{FF2B5EF4-FFF2-40B4-BE49-F238E27FC236}">
                  <a16:creationId xmlns:a16="http://schemas.microsoft.com/office/drawing/2014/main" id="{8359C807-D7D5-4CDD-BB6C-F66887882461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59;p40">
              <a:extLst>
                <a:ext uri="{FF2B5EF4-FFF2-40B4-BE49-F238E27FC236}">
                  <a16:creationId xmlns:a16="http://schemas.microsoft.com/office/drawing/2014/main" id="{E9B111C4-1C86-4EA8-BA0C-CBACD4C91AA3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0;p40">
              <a:extLst>
                <a:ext uri="{FF2B5EF4-FFF2-40B4-BE49-F238E27FC236}">
                  <a16:creationId xmlns:a16="http://schemas.microsoft.com/office/drawing/2014/main" id="{352957BC-7DD5-4837-8EE7-D2B88FF80EB8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1;p40">
              <a:extLst>
                <a:ext uri="{FF2B5EF4-FFF2-40B4-BE49-F238E27FC236}">
                  <a16:creationId xmlns:a16="http://schemas.microsoft.com/office/drawing/2014/main" id="{605400FC-7BC8-44C2-8B3F-16FE3F642FBE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2;p40">
              <a:extLst>
                <a:ext uri="{FF2B5EF4-FFF2-40B4-BE49-F238E27FC236}">
                  <a16:creationId xmlns:a16="http://schemas.microsoft.com/office/drawing/2014/main" id="{47E52482-082F-4A99-B472-9BD2D25A5A6C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3;p40">
              <a:extLst>
                <a:ext uri="{FF2B5EF4-FFF2-40B4-BE49-F238E27FC236}">
                  <a16:creationId xmlns:a16="http://schemas.microsoft.com/office/drawing/2014/main" id="{11A1D3BB-5FBC-4F4F-92E7-6F065FA48427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4;p40">
              <a:extLst>
                <a:ext uri="{FF2B5EF4-FFF2-40B4-BE49-F238E27FC236}">
                  <a16:creationId xmlns:a16="http://schemas.microsoft.com/office/drawing/2014/main" id="{51EB9666-1910-47B0-B506-7F2972EF089D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5;p40">
              <a:extLst>
                <a:ext uri="{FF2B5EF4-FFF2-40B4-BE49-F238E27FC236}">
                  <a16:creationId xmlns:a16="http://schemas.microsoft.com/office/drawing/2014/main" id="{FE5BD69E-8E54-4F59-A654-9405CC0C784A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6;p40">
              <a:extLst>
                <a:ext uri="{FF2B5EF4-FFF2-40B4-BE49-F238E27FC236}">
                  <a16:creationId xmlns:a16="http://schemas.microsoft.com/office/drawing/2014/main" id="{A0458FFB-1F9A-4A84-B670-42DB9C56F208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7;p40">
              <a:extLst>
                <a:ext uri="{FF2B5EF4-FFF2-40B4-BE49-F238E27FC236}">
                  <a16:creationId xmlns:a16="http://schemas.microsoft.com/office/drawing/2014/main" id="{0B9D0C6F-4503-4E7D-85C9-C5899840057E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8;p40">
              <a:extLst>
                <a:ext uri="{FF2B5EF4-FFF2-40B4-BE49-F238E27FC236}">
                  <a16:creationId xmlns:a16="http://schemas.microsoft.com/office/drawing/2014/main" id="{927DCEE1-4739-47A3-B460-F47655D9779F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69;p40">
              <a:extLst>
                <a:ext uri="{FF2B5EF4-FFF2-40B4-BE49-F238E27FC236}">
                  <a16:creationId xmlns:a16="http://schemas.microsoft.com/office/drawing/2014/main" id="{CC28CBB9-51F5-4CFE-8BE9-A754CBE1C3D7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0;p40">
              <a:extLst>
                <a:ext uri="{FF2B5EF4-FFF2-40B4-BE49-F238E27FC236}">
                  <a16:creationId xmlns:a16="http://schemas.microsoft.com/office/drawing/2014/main" id="{43F2625A-FBB7-4212-A41E-BD153FEDF56D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1;p40">
              <a:extLst>
                <a:ext uri="{FF2B5EF4-FFF2-40B4-BE49-F238E27FC236}">
                  <a16:creationId xmlns:a16="http://schemas.microsoft.com/office/drawing/2014/main" id="{E2891EE8-25C7-4F07-AA12-C22A04C3D2A5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2;p40">
              <a:extLst>
                <a:ext uri="{FF2B5EF4-FFF2-40B4-BE49-F238E27FC236}">
                  <a16:creationId xmlns:a16="http://schemas.microsoft.com/office/drawing/2014/main" id="{F496C626-1845-430A-ADE7-A6EBDA1F6421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3;p40">
              <a:extLst>
                <a:ext uri="{FF2B5EF4-FFF2-40B4-BE49-F238E27FC236}">
                  <a16:creationId xmlns:a16="http://schemas.microsoft.com/office/drawing/2014/main" id="{117D4D70-7E40-4586-A4D7-D53306E6BCF0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4;p40">
              <a:extLst>
                <a:ext uri="{FF2B5EF4-FFF2-40B4-BE49-F238E27FC236}">
                  <a16:creationId xmlns:a16="http://schemas.microsoft.com/office/drawing/2014/main" id="{4BB92D27-8F88-434A-8302-F5E9A036871D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5;p40">
              <a:extLst>
                <a:ext uri="{FF2B5EF4-FFF2-40B4-BE49-F238E27FC236}">
                  <a16:creationId xmlns:a16="http://schemas.microsoft.com/office/drawing/2014/main" id="{55114EB6-7F92-4173-8C2F-6F9E2044AA48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6;p40">
              <a:extLst>
                <a:ext uri="{FF2B5EF4-FFF2-40B4-BE49-F238E27FC236}">
                  <a16:creationId xmlns:a16="http://schemas.microsoft.com/office/drawing/2014/main" id="{B365BFC4-17B8-4E0C-B22D-AEB7774657A2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7;p40">
              <a:extLst>
                <a:ext uri="{FF2B5EF4-FFF2-40B4-BE49-F238E27FC236}">
                  <a16:creationId xmlns:a16="http://schemas.microsoft.com/office/drawing/2014/main" id="{FE5607FA-F526-4648-B0E0-F8D5F7325EB9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8;p40">
              <a:extLst>
                <a:ext uri="{FF2B5EF4-FFF2-40B4-BE49-F238E27FC236}">
                  <a16:creationId xmlns:a16="http://schemas.microsoft.com/office/drawing/2014/main" id="{A4F19DD3-E017-4484-8FC3-12B8712A88C5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9;p40">
              <a:extLst>
                <a:ext uri="{FF2B5EF4-FFF2-40B4-BE49-F238E27FC236}">
                  <a16:creationId xmlns:a16="http://schemas.microsoft.com/office/drawing/2014/main" id="{542C244A-E568-4183-A153-AA39CB96C94E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0;p40">
              <a:extLst>
                <a:ext uri="{FF2B5EF4-FFF2-40B4-BE49-F238E27FC236}">
                  <a16:creationId xmlns:a16="http://schemas.microsoft.com/office/drawing/2014/main" id="{A7FAAFC4-5AAE-4B40-9D4A-C80CFF754940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1;p40">
              <a:extLst>
                <a:ext uri="{FF2B5EF4-FFF2-40B4-BE49-F238E27FC236}">
                  <a16:creationId xmlns:a16="http://schemas.microsoft.com/office/drawing/2014/main" id="{2550E790-0053-4F29-830C-AAAC0EC02516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2;p40">
              <a:extLst>
                <a:ext uri="{FF2B5EF4-FFF2-40B4-BE49-F238E27FC236}">
                  <a16:creationId xmlns:a16="http://schemas.microsoft.com/office/drawing/2014/main" id="{D8188DE4-98C0-4AAA-AB77-1B2DC3FB2682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3;p40">
              <a:extLst>
                <a:ext uri="{FF2B5EF4-FFF2-40B4-BE49-F238E27FC236}">
                  <a16:creationId xmlns:a16="http://schemas.microsoft.com/office/drawing/2014/main" id="{AC347920-43A2-4F3F-8765-8DCAD3F6073D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4;p40">
              <a:extLst>
                <a:ext uri="{FF2B5EF4-FFF2-40B4-BE49-F238E27FC236}">
                  <a16:creationId xmlns:a16="http://schemas.microsoft.com/office/drawing/2014/main" id="{B01A6E0F-546F-47F4-AD73-8D66F60E286D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5;p40">
              <a:extLst>
                <a:ext uri="{FF2B5EF4-FFF2-40B4-BE49-F238E27FC236}">
                  <a16:creationId xmlns:a16="http://schemas.microsoft.com/office/drawing/2014/main" id="{FB202896-8D77-4102-9594-07F7A88919D0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6;p40">
              <a:extLst>
                <a:ext uri="{FF2B5EF4-FFF2-40B4-BE49-F238E27FC236}">
                  <a16:creationId xmlns:a16="http://schemas.microsoft.com/office/drawing/2014/main" id="{AEE48691-B6B0-4C27-A8E1-78277FF2AAD9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7;p40">
              <a:extLst>
                <a:ext uri="{FF2B5EF4-FFF2-40B4-BE49-F238E27FC236}">
                  <a16:creationId xmlns:a16="http://schemas.microsoft.com/office/drawing/2014/main" id="{7CACD652-F487-4284-BC4B-77C726891829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8;p40">
              <a:extLst>
                <a:ext uri="{FF2B5EF4-FFF2-40B4-BE49-F238E27FC236}">
                  <a16:creationId xmlns:a16="http://schemas.microsoft.com/office/drawing/2014/main" id="{B434E737-A23A-4EFB-8AE4-62B3548982D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89;p40">
              <a:extLst>
                <a:ext uri="{FF2B5EF4-FFF2-40B4-BE49-F238E27FC236}">
                  <a16:creationId xmlns:a16="http://schemas.microsoft.com/office/drawing/2014/main" id="{34FBB627-55AC-406D-A09E-F5578B4473D3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0;p40">
              <a:extLst>
                <a:ext uri="{FF2B5EF4-FFF2-40B4-BE49-F238E27FC236}">
                  <a16:creationId xmlns:a16="http://schemas.microsoft.com/office/drawing/2014/main" id="{A87B3241-E3E5-40E3-9DCF-E4917814F826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1;p40">
              <a:extLst>
                <a:ext uri="{FF2B5EF4-FFF2-40B4-BE49-F238E27FC236}">
                  <a16:creationId xmlns:a16="http://schemas.microsoft.com/office/drawing/2014/main" id="{BAFFF566-BF1B-4B5B-B6D1-75E1ADED5760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2;p40">
              <a:extLst>
                <a:ext uri="{FF2B5EF4-FFF2-40B4-BE49-F238E27FC236}">
                  <a16:creationId xmlns:a16="http://schemas.microsoft.com/office/drawing/2014/main" id="{98D83F46-7670-48AA-B842-3D24FD8BC770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3;p40">
              <a:extLst>
                <a:ext uri="{FF2B5EF4-FFF2-40B4-BE49-F238E27FC236}">
                  <a16:creationId xmlns:a16="http://schemas.microsoft.com/office/drawing/2014/main" id="{EAA76A9D-5772-405B-A6B7-32B19C8258F6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4;p40">
              <a:extLst>
                <a:ext uri="{FF2B5EF4-FFF2-40B4-BE49-F238E27FC236}">
                  <a16:creationId xmlns:a16="http://schemas.microsoft.com/office/drawing/2014/main" id="{FB36A48E-08D4-4DB9-A288-018A320676D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5;p40">
              <a:extLst>
                <a:ext uri="{FF2B5EF4-FFF2-40B4-BE49-F238E27FC236}">
                  <a16:creationId xmlns:a16="http://schemas.microsoft.com/office/drawing/2014/main" id="{7FC53B80-0349-41AF-BFCE-A5648CA9AABB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6;p40">
              <a:extLst>
                <a:ext uri="{FF2B5EF4-FFF2-40B4-BE49-F238E27FC236}">
                  <a16:creationId xmlns:a16="http://schemas.microsoft.com/office/drawing/2014/main" id="{CD21D939-D86E-43B0-8475-0B583FEECE75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7;p40">
              <a:extLst>
                <a:ext uri="{FF2B5EF4-FFF2-40B4-BE49-F238E27FC236}">
                  <a16:creationId xmlns:a16="http://schemas.microsoft.com/office/drawing/2014/main" id="{E19E68FA-8A75-4DC9-8FEE-ABE03292A075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8;p40">
              <a:extLst>
                <a:ext uri="{FF2B5EF4-FFF2-40B4-BE49-F238E27FC236}">
                  <a16:creationId xmlns:a16="http://schemas.microsoft.com/office/drawing/2014/main" id="{7FF84667-4002-48D4-B092-2A7B056DF69E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9;p40">
              <a:extLst>
                <a:ext uri="{FF2B5EF4-FFF2-40B4-BE49-F238E27FC236}">
                  <a16:creationId xmlns:a16="http://schemas.microsoft.com/office/drawing/2014/main" id="{C9908C8D-813F-4A0E-999B-D478D94236A4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0;p40">
              <a:extLst>
                <a:ext uri="{FF2B5EF4-FFF2-40B4-BE49-F238E27FC236}">
                  <a16:creationId xmlns:a16="http://schemas.microsoft.com/office/drawing/2014/main" id="{C983189A-7C7C-4586-BE23-C45843FB36A4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1;p40">
              <a:extLst>
                <a:ext uri="{FF2B5EF4-FFF2-40B4-BE49-F238E27FC236}">
                  <a16:creationId xmlns:a16="http://schemas.microsoft.com/office/drawing/2014/main" id="{F4CC6C70-F1B3-458D-B9A5-AE611E258D00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2;p40">
              <a:extLst>
                <a:ext uri="{FF2B5EF4-FFF2-40B4-BE49-F238E27FC236}">
                  <a16:creationId xmlns:a16="http://schemas.microsoft.com/office/drawing/2014/main" id="{4756ED7D-5222-43B6-94A2-8407E1D1A35D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3;p40">
              <a:extLst>
                <a:ext uri="{FF2B5EF4-FFF2-40B4-BE49-F238E27FC236}">
                  <a16:creationId xmlns:a16="http://schemas.microsoft.com/office/drawing/2014/main" id="{55DB8E45-D36B-46CB-AFA5-B637BF9BD6BF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4;p40">
              <a:extLst>
                <a:ext uri="{FF2B5EF4-FFF2-40B4-BE49-F238E27FC236}">
                  <a16:creationId xmlns:a16="http://schemas.microsoft.com/office/drawing/2014/main" id="{F5B6B5FB-95C8-4569-B577-7E8D5DF34E49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5;p40">
              <a:extLst>
                <a:ext uri="{FF2B5EF4-FFF2-40B4-BE49-F238E27FC236}">
                  <a16:creationId xmlns:a16="http://schemas.microsoft.com/office/drawing/2014/main" id="{F49C3368-EF07-4CDF-9CF2-F75F0C936D25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6;p40">
              <a:extLst>
                <a:ext uri="{FF2B5EF4-FFF2-40B4-BE49-F238E27FC236}">
                  <a16:creationId xmlns:a16="http://schemas.microsoft.com/office/drawing/2014/main" id="{D6CEA23C-E912-4763-A25C-BE02566D50DE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7;p40">
              <a:extLst>
                <a:ext uri="{FF2B5EF4-FFF2-40B4-BE49-F238E27FC236}">
                  <a16:creationId xmlns:a16="http://schemas.microsoft.com/office/drawing/2014/main" id="{CA387BF7-D9F8-4139-9E41-6ACF7C98D5A0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8;p40">
              <a:extLst>
                <a:ext uri="{FF2B5EF4-FFF2-40B4-BE49-F238E27FC236}">
                  <a16:creationId xmlns:a16="http://schemas.microsoft.com/office/drawing/2014/main" id="{AFE6A583-F5C6-4CB4-99F5-AAA742A00C94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09;p40">
              <a:extLst>
                <a:ext uri="{FF2B5EF4-FFF2-40B4-BE49-F238E27FC236}">
                  <a16:creationId xmlns:a16="http://schemas.microsoft.com/office/drawing/2014/main" id="{293DB928-B960-44F2-B652-F1412D22B8C8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0;p40">
              <a:extLst>
                <a:ext uri="{FF2B5EF4-FFF2-40B4-BE49-F238E27FC236}">
                  <a16:creationId xmlns:a16="http://schemas.microsoft.com/office/drawing/2014/main" id="{7251E4E1-4766-4C9D-BF8A-C4C6AD6D45F9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1;p40">
              <a:extLst>
                <a:ext uri="{FF2B5EF4-FFF2-40B4-BE49-F238E27FC236}">
                  <a16:creationId xmlns:a16="http://schemas.microsoft.com/office/drawing/2014/main" id="{9809A99F-8C72-4AB3-BD91-58AF3DEB3DD3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2;p40">
              <a:extLst>
                <a:ext uri="{FF2B5EF4-FFF2-40B4-BE49-F238E27FC236}">
                  <a16:creationId xmlns:a16="http://schemas.microsoft.com/office/drawing/2014/main" id="{049B33B4-4313-4E6F-B7C6-0C01B582A642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9651D45-E164-4001-B6BE-63104C55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78" y="1779920"/>
            <a:ext cx="5246345" cy="27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089257-06AA-4778-9A56-58EAD1B5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502"/>
            <a:ext cx="7415577" cy="41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7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529824-EA17-4C11-8C8D-54BD4FC6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08165"/>
            <a:ext cx="7320814" cy="41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2CED08-D2ED-4EEA-BF0C-416F396A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02" y="483518"/>
            <a:ext cx="7359196" cy="41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899592" y="1024983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3 tipos de colisiones: box </a:t>
            </a:r>
            <a:r>
              <a:rPr lang="es-PE" sz="1400" dirty="0" err="1"/>
              <a:t>collider</a:t>
            </a:r>
            <a:r>
              <a:rPr lang="es-PE" sz="1400" dirty="0"/>
              <a:t>, capsule </a:t>
            </a:r>
            <a:r>
              <a:rPr lang="es-PE" sz="1400" dirty="0" err="1"/>
              <a:t>collider</a:t>
            </a:r>
            <a:r>
              <a:rPr lang="es-PE" sz="1400" dirty="0"/>
              <a:t> y </a:t>
            </a:r>
            <a:r>
              <a:rPr lang="es-PE" sz="1400" dirty="0" err="1"/>
              <a:t>mesh</a:t>
            </a:r>
            <a:r>
              <a:rPr lang="es-PE" sz="1400" dirty="0"/>
              <a:t> </a:t>
            </a:r>
            <a:r>
              <a:rPr lang="es-PE" sz="1400" dirty="0" err="1"/>
              <a:t>collider</a:t>
            </a:r>
            <a:r>
              <a:rPr lang="es-PE" sz="1400" dirty="0"/>
              <a:t>.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1835696" y="526239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Colliders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D4F81E-B442-49D4-8579-B202F355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19" y="1792153"/>
            <a:ext cx="5584413" cy="30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08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827602-932D-4C3C-A498-19BBC0B6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27534"/>
            <a:ext cx="6374935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2CAEEF-B850-46F0-A294-222AD101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9502"/>
            <a:ext cx="7528051" cy="42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9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899592" y="1371743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2 audios: </a:t>
            </a:r>
            <a:r>
              <a:rPr lang="es-PE" sz="1400" dirty="0" err="1"/>
              <a:t>breakout</a:t>
            </a:r>
            <a:r>
              <a:rPr lang="es-PE" sz="1400" dirty="0"/>
              <a:t> para el escenario y </a:t>
            </a:r>
            <a:r>
              <a:rPr lang="es-PE" sz="1400" dirty="0" err="1"/>
              <a:t>powerup</a:t>
            </a:r>
            <a:r>
              <a:rPr lang="es-PE" sz="1400" dirty="0"/>
              <a:t> cuando hacemos </a:t>
            </a:r>
            <a:r>
              <a:rPr lang="es-PE" sz="1400" dirty="0" err="1"/>
              <a:t>click</a:t>
            </a:r>
            <a:r>
              <a:rPr lang="es-PE" sz="1400" dirty="0"/>
              <a:t> a un objeto. 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1835696" y="627534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Multimedia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571667-BF44-4DF8-9FA7-5963966B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427734"/>
            <a:ext cx="2438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6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A81BA-1BFD-4088-BA66-E8F2E17A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478"/>
            <a:ext cx="7704000" cy="507761"/>
          </a:xfrm>
        </p:spPr>
        <p:txBody>
          <a:bodyPr/>
          <a:lstStyle/>
          <a:p>
            <a:r>
              <a:rPr lang="es-PE" sz="2400" dirty="0">
                <a:solidFill>
                  <a:schemeClr val="bg2"/>
                </a:solidFill>
                <a:latin typeface="Lilita One" panose="02000000000000000000" pitchFamily="2" charset="0"/>
                <a:cs typeface="Times New Roman" panose="02020603050405020304" pitchFamily="18" charset="0"/>
              </a:rPr>
              <a:t>UNIVERSIDAD PRIVADA DEL NORTE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48F787-E147-4125-923D-5D2BD63E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848" y="0"/>
            <a:ext cx="1841152" cy="24447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43DE36-0060-4FB6-8713-71E7DA3A9057}"/>
              </a:ext>
            </a:extLst>
          </p:cNvPr>
          <p:cNvSpPr txBox="1"/>
          <p:nvPr/>
        </p:nvSpPr>
        <p:spPr>
          <a:xfrm>
            <a:off x="683568" y="631239"/>
            <a:ext cx="6500848" cy="368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VIDEOJUEGOS Y APLIC. MÓVILES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IMPLEMENTACIÓN DE UN VIDEOJUEGO PARA CONCIENTIZAR SOBRE “LOS ANIMALES EN PELIGRO DE EXTINCIÓN”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DOCENTE: 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2700020" algn="ctr"/>
                <a:tab pos="4272280" algn="l"/>
              </a:tabLst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Ing. </a:t>
            </a:r>
            <a:r>
              <a:rPr lang="es-PE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Gómez Ávila, José Alberto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700020" algn="ctr"/>
                <a:tab pos="4272280" algn="l"/>
              </a:tabLst>
            </a:pPr>
            <a:r>
              <a:rPr lang="es-E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  <a:tabLst>
                <a:tab pos="2700020" algn="ctr"/>
                <a:tab pos="4272280" algn="l"/>
              </a:tabLst>
            </a:pPr>
            <a:r>
              <a:rPr lang="es-MX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Medina Alcalde, Kevin Medina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  <a:tabLst>
                <a:tab pos="2700020" algn="ctr"/>
                <a:tab pos="4272280" algn="l"/>
              </a:tabLst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Moreno Vásquez, 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Yordi Leonidas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700020" algn="ctr"/>
                <a:tab pos="4272280" algn="l"/>
              </a:tabLst>
            </a:pPr>
            <a:r>
              <a:rPr lang="es-E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Ciclo:</a:t>
            </a:r>
            <a:r>
              <a:rPr lang="es-PE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s-E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2021-2</a:t>
            </a:r>
            <a:r>
              <a:rPr lang="es-PE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700020" algn="ctr"/>
                <a:tab pos="4272280" algn="l"/>
              </a:tabLst>
            </a:pPr>
            <a:r>
              <a:rPr lang="es-E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Trujillo – Perú</a:t>
            </a:r>
            <a:r>
              <a:rPr lang="es-PE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700020" algn="ctr"/>
                <a:tab pos="4272280" algn="l"/>
              </a:tabLst>
            </a:pPr>
            <a:r>
              <a:rPr lang="es-E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</a:t>
            </a:r>
            <a:endParaRPr lang="es-P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2062219" y="476058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Textos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oogle Shape;1730;p40">
            <a:extLst>
              <a:ext uri="{FF2B5EF4-FFF2-40B4-BE49-F238E27FC236}">
                <a16:creationId xmlns:a16="http://schemas.microsoft.com/office/drawing/2014/main" id="{BCEB6181-45A0-490A-82F0-F9A5F3FEB605}"/>
              </a:ext>
            </a:extLst>
          </p:cNvPr>
          <p:cNvGrpSpPr/>
          <p:nvPr/>
        </p:nvGrpSpPr>
        <p:grpSpPr>
          <a:xfrm>
            <a:off x="777660" y="789334"/>
            <a:ext cx="1692823" cy="3436065"/>
            <a:chOff x="760216" y="1734895"/>
            <a:chExt cx="1359886" cy="2949793"/>
          </a:xfrm>
        </p:grpSpPr>
        <p:sp>
          <p:nvSpPr>
            <p:cNvPr id="80" name="Google Shape;1731;p40">
              <a:extLst>
                <a:ext uri="{FF2B5EF4-FFF2-40B4-BE49-F238E27FC236}">
                  <a16:creationId xmlns:a16="http://schemas.microsoft.com/office/drawing/2014/main" id="{8CAEDC15-423C-4CE8-9031-0739397AEF3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2;p40">
              <a:extLst>
                <a:ext uri="{FF2B5EF4-FFF2-40B4-BE49-F238E27FC236}">
                  <a16:creationId xmlns:a16="http://schemas.microsoft.com/office/drawing/2014/main" id="{0B2051D2-5DF7-4F0D-BFA7-EA15F322187D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3;p40">
              <a:extLst>
                <a:ext uri="{FF2B5EF4-FFF2-40B4-BE49-F238E27FC236}">
                  <a16:creationId xmlns:a16="http://schemas.microsoft.com/office/drawing/2014/main" id="{EDC3769E-710C-49DD-9FCB-09B5E53D9582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4;p40">
              <a:extLst>
                <a:ext uri="{FF2B5EF4-FFF2-40B4-BE49-F238E27FC236}">
                  <a16:creationId xmlns:a16="http://schemas.microsoft.com/office/drawing/2014/main" id="{DDEE6409-C41D-435D-89E5-7138471FC7E2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5;p40">
              <a:extLst>
                <a:ext uri="{FF2B5EF4-FFF2-40B4-BE49-F238E27FC236}">
                  <a16:creationId xmlns:a16="http://schemas.microsoft.com/office/drawing/2014/main" id="{48D81128-EE9E-4343-AFAB-53B35AFDA771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6;p40">
              <a:extLst>
                <a:ext uri="{FF2B5EF4-FFF2-40B4-BE49-F238E27FC236}">
                  <a16:creationId xmlns:a16="http://schemas.microsoft.com/office/drawing/2014/main" id="{12970303-D691-4E9B-86AE-A271E4C0AF56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7;p40">
              <a:extLst>
                <a:ext uri="{FF2B5EF4-FFF2-40B4-BE49-F238E27FC236}">
                  <a16:creationId xmlns:a16="http://schemas.microsoft.com/office/drawing/2014/main" id="{4D5BFB91-67C2-421A-854E-DC1B4A2472D2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8;p40">
              <a:extLst>
                <a:ext uri="{FF2B5EF4-FFF2-40B4-BE49-F238E27FC236}">
                  <a16:creationId xmlns:a16="http://schemas.microsoft.com/office/drawing/2014/main" id="{FD77E5AA-93D3-4FC6-8666-43AF23C0CECD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9;p40">
              <a:extLst>
                <a:ext uri="{FF2B5EF4-FFF2-40B4-BE49-F238E27FC236}">
                  <a16:creationId xmlns:a16="http://schemas.microsoft.com/office/drawing/2014/main" id="{FB468448-2F81-490D-8650-BC72FBECF8EC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0;p40">
              <a:extLst>
                <a:ext uri="{FF2B5EF4-FFF2-40B4-BE49-F238E27FC236}">
                  <a16:creationId xmlns:a16="http://schemas.microsoft.com/office/drawing/2014/main" id="{63A0EF0A-C00B-4E67-AC6A-F224A5305F50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1;p40">
              <a:extLst>
                <a:ext uri="{FF2B5EF4-FFF2-40B4-BE49-F238E27FC236}">
                  <a16:creationId xmlns:a16="http://schemas.microsoft.com/office/drawing/2014/main" id="{D15A5246-384E-4AAF-849D-E542CD7AC248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2;p40">
              <a:extLst>
                <a:ext uri="{FF2B5EF4-FFF2-40B4-BE49-F238E27FC236}">
                  <a16:creationId xmlns:a16="http://schemas.microsoft.com/office/drawing/2014/main" id="{69260F4F-E642-47E8-AD0A-A320366022EC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3;p40">
              <a:extLst>
                <a:ext uri="{FF2B5EF4-FFF2-40B4-BE49-F238E27FC236}">
                  <a16:creationId xmlns:a16="http://schemas.microsoft.com/office/drawing/2014/main" id="{DA4C98C2-72AA-44A2-8120-ABA17D5FFEEC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4;p40">
              <a:extLst>
                <a:ext uri="{FF2B5EF4-FFF2-40B4-BE49-F238E27FC236}">
                  <a16:creationId xmlns:a16="http://schemas.microsoft.com/office/drawing/2014/main" id="{4D58330F-F603-4515-999C-0DAE9653C1DF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5;p40">
              <a:extLst>
                <a:ext uri="{FF2B5EF4-FFF2-40B4-BE49-F238E27FC236}">
                  <a16:creationId xmlns:a16="http://schemas.microsoft.com/office/drawing/2014/main" id="{D34CAE70-85D3-4E66-807A-0A2E44615AF5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6;p40">
              <a:extLst>
                <a:ext uri="{FF2B5EF4-FFF2-40B4-BE49-F238E27FC236}">
                  <a16:creationId xmlns:a16="http://schemas.microsoft.com/office/drawing/2014/main" id="{1AC27C18-C4D5-4669-83D5-9608404F949C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7;p40">
              <a:extLst>
                <a:ext uri="{FF2B5EF4-FFF2-40B4-BE49-F238E27FC236}">
                  <a16:creationId xmlns:a16="http://schemas.microsoft.com/office/drawing/2014/main" id="{9E2D301A-1FBA-4F10-9A21-A8A80639F345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8;p40">
              <a:extLst>
                <a:ext uri="{FF2B5EF4-FFF2-40B4-BE49-F238E27FC236}">
                  <a16:creationId xmlns:a16="http://schemas.microsoft.com/office/drawing/2014/main" id="{38CA886C-AC4D-44FE-B24A-2982E092EAC6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49;p40">
              <a:extLst>
                <a:ext uri="{FF2B5EF4-FFF2-40B4-BE49-F238E27FC236}">
                  <a16:creationId xmlns:a16="http://schemas.microsoft.com/office/drawing/2014/main" id="{D88B6FD5-ACBD-4A9E-86F7-F92500F7D243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0;p40">
              <a:extLst>
                <a:ext uri="{FF2B5EF4-FFF2-40B4-BE49-F238E27FC236}">
                  <a16:creationId xmlns:a16="http://schemas.microsoft.com/office/drawing/2014/main" id="{EBBD00C2-962C-49C1-8011-7F316BD5A671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1;p40">
              <a:extLst>
                <a:ext uri="{FF2B5EF4-FFF2-40B4-BE49-F238E27FC236}">
                  <a16:creationId xmlns:a16="http://schemas.microsoft.com/office/drawing/2014/main" id="{0D77B388-3F05-44F5-B756-08989BEAB4FB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2;p40">
              <a:extLst>
                <a:ext uri="{FF2B5EF4-FFF2-40B4-BE49-F238E27FC236}">
                  <a16:creationId xmlns:a16="http://schemas.microsoft.com/office/drawing/2014/main" id="{330D4625-5EA4-4C3A-8A50-F4D431A895DD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;p40">
              <a:extLst>
                <a:ext uri="{FF2B5EF4-FFF2-40B4-BE49-F238E27FC236}">
                  <a16:creationId xmlns:a16="http://schemas.microsoft.com/office/drawing/2014/main" id="{36898A52-5369-47A1-9FC1-1074172194D2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4;p40">
              <a:extLst>
                <a:ext uri="{FF2B5EF4-FFF2-40B4-BE49-F238E27FC236}">
                  <a16:creationId xmlns:a16="http://schemas.microsoft.com/office/drawing/2014/main" id="{3AB8A70C-04E7-47AC-8252-690206708F40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5;p40">
              <a:extLst>
                <a:ext uri="{FF2B5EF4-FFF2-40B4-BE49-F238E27FC236}">
                  <a16:creationId xmlns:a16="http://schemas.microsoft.com/office/drawing/2014/main" id="{05600C74-F74A-4C63-B605-B84C7EE8D9E8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6;p40">
              <a:extLst>
                <a:ext uri="{FF2B5EF4-FFF2-40B4-BE49-F238E27FC236}">
                  <a16:creationId xmlns:a16="http://schemas.microsoft.com/office/drawing/2014/main" id="{F9F392D0-198F-4EFC-B220-CE61A3C2CC90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7;p40">
              <a:extLst>
                <a:ext uri="{FF2B5EF4-FFF2-40B4-BE49-F238E27FC236}">
                  <a16:creationId xmlns:a16="http://schemas.microsoft.com/office/drawing/2014/main" id="{2F260F37-2E11-49AF-81A1-ECD64185A750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8;p40">
              <a:extLst>
                <a:ext uri="{FF2B5EF4-FFF2-40B4-BE49-F238E27FC236}">
                  <a16:creationId xmlns:a16="http://schemas.microsoft.com/office/drawing/2014/main" id="{8359C807-D7D5-4CDD-BB6C-F66887882461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59;p40">
              <a:extLst>
                <a:ext uri="{FF2B5EF4-FFF2-40B4-BE49-F238E27FC236}">
                  <a16:creationId xmlns:a16="http://schemas.microsoft.com/office/drawing/2014/main" id="{E9B111C4-1C86-4EA8-BA0C-CBACD4C91AA3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0;p40">
              <a:extLst>
                <a:ext uri="{FF2B5EF4-FFF2-40B4-BE49-F238E27FC236}">
                  <a16:creationId xmlns:a16="http://schemas.microsoft.com/office/drawing/2014/main" id="{352957BC-7DD5-4837-8EE7-D2B88FF80EB8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1;p40">
              <a:extLst>
                <a:ext uri="{FF2B5EF4-FFF2-40B4-BE49-F238E27FC236}">
                  <a16:creationId xmlns:a16="http://schemas.microsoft.com/office/drawing/2014/main" id="{605400FC-7BC8-44C2-8B3F-16FE3F642FBE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2;p40">
              <a:extLst>
                <a:ext uri="{FF2B5EF4-FFF2-40B4-BE49-F238E27FC236}">
                  <a16:creationId xmlns:a16="http://schemas.microsoft.com/office/drawing/2014/main" id="{47E52482-082F-4A99-B472-9BD2D25A5A6C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3;p40">
              <a:extLst>
                <a:ext uri="{FF2B5EF4-FFF2-40B4-BE49-F238E27FC236}">
                  <a16:creationId xmlns:a16="http://schemas.microsoft.com/office/drawing/2014/main" id="{11A1D3BB-5FBC-4F4F-92E7-6F065FA48427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4;p40">
              <a:extLst>
                <a:ext uri="{FF2B5EF4-FFF2-40B4-BE49-F238E27FC236}">
                  <a16:creationId xmlns:a16="http://schemas.microsoft.com/office/drawing/2014/main" id="{51EB9666-1910-47B0-B506-7F2972EF089D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5;p40">
              <a:extLst>
                <a:ext uri="{FF2B5EF4-FFF2-40B4-BE49-F238E27FC236}">
                  <a16:creationId xmlns:a16="http://schemas.microsoft.com/office/drawing/2014/main" id="{FE5BD69E-8E54-4F59-A654-9405CC0C784A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6;p40">
              <a:extLst>
                <a:ext uri="{FF2B5EF4-FFF2-40B4-BE49-F238E27FC236}">
                  <a16:creationId xmlns:a16="http://schemas.microsoft.com/office/drawing/2014/main" id="{A0458FFB-1F9A-4A84-B670-42DB9C56F208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7;p40">
              <a:extLst>
                <a:ext uri="{FF2B5EF4-FFF2-40B4-BE49-F238E27FC236}">
                  <a16:creationId xmlns:a16="http://schemas.microsoft.com/office/drawing/2014/main" id="{0B9D0C6F-4503-4E7D-85C9-C5899840057E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8;p40">
              <a:extLst>
                <a:ext uri="{FF2B5EF4-FFF2-40B4-BE49-F238E27FC236}">
                  <a16:creationId xmlns:a16="http://schemas.microsoft.com/office/drawing/2014/main" id="{927DCEE1-4739-47A3-B460-F47655D9779F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69;p40">
              <a:extLst>
                <a:ext uri="{FF2B5EF4-FFF2-40B4-BE49-F238E27FC236}">
                  <a16:creationId xmlns:a16="http://schemas.microsoft.com/office/drawing/2014/main" id="{CC28CBB9-51F5-4CFE-8BE9-A754CBE1C3D7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0;p40">
              <a:extLst>
                <a:ext uri="{FF2B5EF4-FFF2-40B4-BE49-F238E27FC236}">
                  <a16:creationId xmlns:a16="http://schemas.microsoft.com/office/drawing/2014/main" id="{43F2625A-FBB7-4212-A41E-BD153FEDF56D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1;p40">
              <a:extLst>
                <a:ext uri="{FF2B5EF4-FFF2-40B4-BE49-F238E27FC236}">
                  <a16:creationId xmlns:a16="http://schemas.microsoft.com/office/drawing/2014/main" id="{E2891EE8-25C7-4F07-AA12-C22A04C3D2A5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2;p40">
              <a:extLst>
                <a:ext uri="{FF2B5EF4-FFF2-40B4-BE49-F238E27FC236}">
                  <a16:creationId xmlns:a16="http://schemas.microsoft.com/office/drawing/2014/main" id="{F496C626-1845-430A-ADE7-A6EBDA1F6421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3;p40">
              <a:extLst>
                <a:ext uri="{FF2B5EF4-FFF2-40B4-BE49-F238E27FC236}">
                  <a16:creationId xmlns:a16="http://schemas.microsoft.com/office/drawing/2014/main" id="{117D4D70-7E40-4586-A4D7-D53306E6BCF0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4;p40">
              <a:extLst>
                <a:ext uri="{FF2B5EF4-FFF2-40B4-BE49-F238E27FC236}">
                  <a16:creationId xmlns:a16="http://schemas.microsoft.com/office/drawing/2014/main" id="{4BB92D27-8F88-434A-8302-F5E9A036871D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5;p40">
              <a:extLst>
                <a:ext uri="{FF2B5EF4-FFF2-40B4-BE49-F238E27FC236}">
                  <a16:creationId xmlns:a16="http://schemas.microsoft.com/office/drawing/2014/main" id="{55114EB6-7F92-4173-8C2F-6F9E2044AA48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6;p40">
              <a:extLst>
                <a:ext uri="{FF2B5EF4-FFF2-40B4-BE49-F238E27FC236}">
                  <a16:creationId xmlns:a16="http://schemas.microsoft.com/office/drawing/2014/main" id="{B365BFC4-17B8-4E0C-B22D-AEB7774657A2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7;p40">
              <a:extLst>
                <a:ext uri="{FF2B5EF4-FFF2-40B4-BE49-F238E27FC236}">
                  <a16:creationId xmlns:a16="http://schemas.microsoft.com/office/drawing/2014/main" id="{FE5607FA-F526-4648-B0E0-F8D5F7325EB9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8;p40">
              <a:extLst>
                <a:ext uri="{FF2B5EF4-FFF2-40B4-BE49-F238E27FC236}">
                  <a16:creationId xmlns:a16="http://schemas.microsoft.com/office/drawing/2014/main" id="{A4F19DD3-E017-4484-8FC3-12B8712A88C5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9;p40">
              <a:extLst>
                <a:ext uri="{FF2B5EF4-FFF2-40B4-BE49-F238E27FC236}">
                  <a16:creationId xmlns:a16="http://schemas.microsoft.com/office/drawing/2014/main" id="{542C244A-E568-4183-A153-AA39CB96C94E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0;p40">
              <a:extLst>
                <a:ext uri="{FF2B5EF4-FFF2-40B4-BE49-F238E27FC236}">
                  <a16:creationId xmlns:a16="http://schemas.microsoft.com/office/drawing/2014/main" id="{A7FAAFC4-5AAE-4B40-9D4A-C80CFF754940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1;p40">
              <a:extLst>
                <a:ext uri="{FF2B5EF4-FFF2-40B4-BE49-F238E27FC236}">
                  <a16:creationId xmlns:a16="http://schemas.microsoft.com/office/drawing/2014/main" id="{2550E790-0053-4F29-830C-AAAC0EC02516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2;p40">
              <a:extLst>
                <a:ext uri="{FF2B5EF4-FFF2-40B4-BE49-F238E27FC236}">
                  <a16:creationId xmlns:a16="http://schemas.microsoft.com/office/drawing/2014/main" id="{D8188DE4-98C0-4AAA-AB77-1B2DC3FB2682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3;p40">
              <a:extLst>
                <a:ext uri="{FF2B5EF4-FFF2-40B4-BE49-F238E27FC236}">
                  <a16:creationId xmlns:a16="http://schemas.microsoft.com/office/drawing/2014/main" id="{AC347920-43A2-4F3F-8765-8DCAD3F6073D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4;p40">
              <a:extLst>
                <a:ext uri="{FF2B5EF4-FFF2-40B4-BE49-F238E27FC236}">
                  <a16:creationId xmlns:a16="http://schemas.microsoft.com/office/drawing/2014/main" id="{B01A6E0F-546F-47F4-AD73-8D66F60E286D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5;p40">
              <a:extLst>
                <a:ext uri="{FF2B5EF4-FFF2-40B4-BE49-F238E27FC236}">
                  <a16:creationId xmlns:a16="http://schemas.microsoft.com/office/drawing/2014/main" id="{FB202896-8D77-4102-9594-07F7A88919D0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6;p40">
              <a:extLst>
                <a:ext uri="{FF2B5EF4-FFF2-40B4-BE49-F238E27FC236}">
                  <a16:creationId xmlns:a16="http://schemas.microsoft.com/office/drawing/2014/main" id="{AEE48691-B6B0-4C27-A8E1-78277FF2AAD9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7;p40">
              <a:extLst>
                <a:ext uri="{FF2B5EF4-FFF2-40B4-BE49-F238E27FC236}">
                  <a16:creationId xmlns:a16="http://schemas.microsoft.com/office/drawing/2014/main" id="{7CACD652-F487-4284-BC4B-77C726891829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8;p40">
              <a:extLst>
                <a:ext uri="{FF2B5EF4-FFF2-40B4-BE49-F238E27FC236}">
                  <a16:creationId xmlns:a16="http://schemas.microsoft.com/office/drawing/2014/main" id="{B434E737-A23A-4EFB-8AE4-62B3548982D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89;p40">
              <a:extLst>
                <a:ext uri="{FF2B5EF4-FFF2-40B4-BE49-F238E27FC236}">
                  <a16:creationId xmlns:a16="http://schemas.microsoft.com/office/drawing/2014/main" id="{34FBB627-55AC-406D-A09E-F5578B4473D3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0;p40">
              <a:extLst>
                <a:ext uri="{FF2B5EF4-FFF2-40B4-BE49-F238E27FC236}">
                  <a16:creationId xmlns:a16="http://schemas.microsoft.com/office/drawing/2014/main" id="{A87B3241-E3E5-40E3-9DCF-E4917814F826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1;p40">
              <a:extLst>
                <a:ext uri="{FF2B5EF4-FFF2-40B4-BE49-F238E27FC236}">
                  <a16:creationId xmlns:a16="http://schemas.microsoft.com/office/drawing/2014/main" id="{BAFFF566-BF1B-4B5B-B6D1-75E1ADED5760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2;p40">
              <a:extLst>
                <a:ext uri="{FF2B5EF4-FFF2-40B4-BE49-F238E27FC236}">
                  <a16:creationId xmlns:a16="http://schemas.microsoft.com/office/drawing/2014/main" id="{98D83F46-7670-48AA-B842-3D24FD8BC770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3;p40">
              <a:extLst>
                <a:ext uri="{FF2B5EF4-FFF2-40B4-BE49-F238E27FC236}">
                  <a16:creationId xmlns:a16="http://schemas.microsoft.com/office/drawing/2014/main" id="{EAA76A9D-5772-405B-A6B7-32B19C8258F6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4;p40">
              <a:extLst>
                <a:ext uri="{FF2B5EF4-FFF2-40B4-BE49-F238E27FC236}">
                  <a16:creationId xmlns:a16="http://schemas.microsoft.com/office/drawing/2014/main" id="{FB36A48E-08D4-4DB9-A288-018A320676D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5;p40">
              <a:extLst>
                <a:ext uri="{FF2B5EF4-FFF2-40B4-BE49-F238E27FC236}">
                  <a16:creationId xmlns:a16="http://schemas.microsoft.com/office/drawing/2014/main" id="{7FC53B80-0349-41AF-BFCE-A5648CA9AABB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6;p40">
              <a:extLst>
                <a:ext uri="{FF2B5EF4-FFF2-40B4-BE49-F238E27FC236}">
                  <a16:creationId xmlns:a16="http://schemas.microsoft.com/office/drawing/2014/main" id="{CD21D939-D86E-43B0-8475-0B583FEECE75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7;p40">
              <a:extLst>
                <a:ext uri="{FF2B5EF4-FFF2-40B4-BE49-F238E27FC236}">
                  <a16:creationId xmlns:a16="http://schemas.microsoft.com/office/drawing/2014/main" id="{E19E68FA-8A75-4DC9-8FEE-ABE03292A075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8;p40">
              <a:extLst>
                <a:ext uri="{FF2B5EF4-FFF2-40B4-BE49-F238E27FC236}">
                  <a16:creationId xmlns:a16="http://schemas.microsoft.com/office/drawing/2014/main" id="{7FF84667-4002-48D4-B092-2A7B056DF69E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9;p40">
              <a:extLst>
                <a:ext uri="{FF2B5EF4-FFF2-40B4-BE49-F238E27FC236}">
                  <a16:creationId xmlns:a16="http://schemas.microsoft.com/office/drawing/2014/main" id="{C9908C8D-813F-4A0E-999B-D478D94236A4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0;p40">
              <a:extLst>
                <a:ext uri="{FF2B5EF4-FFF2-40B4-BE49-F238E27FC236}">
                  <a16:creationId xmlns:a16="http://schemas.microsoft.com/office/drawing/2014/main" id="{C983189A-7C7C-4586-BE23-C45843FB36A4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1;p40">
              <a:extLst>
                <a:ext uri="{FF2B5EF4-FFF2-40B4-BE49-F238E27FC236}">
                  <a16:creationId xmlns:a16="http://schemas.microsoft.com/office/drawing/2014/main" id="{F4CC6C70-F1B3-458D-B9A5-AE611E258D00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2;p40">
              <a:extLst>
                <a:ext uri="{FF2B5EF4-FFF2-40B4-BE49-F238E27FC236}">
                  <a16:creationId xmlns:a16="http://schemas.microsoft.com/office/drawing/2014/main" id="{4756ED7D-5222-43B6-94A2-8407E1D1A35D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3;p40">
              <a:extLst>
                <a:ext uri="{FF2B5EF4-FFF2-40B4-BE49-F238E27FC236}">
                  <a16:creationId xmlns:a16="http://schemas.microsoft.com/office/drawing/2014/main" id="{55DB8E45-D36B-46CB-AFA5-B637BF9BD6BF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4;p40">
              <a:extLst>
                <a:ext uri="{FF2B5EF4-FFF2-40B4-BE49-F238E27FC236}">
                  <a16:creationId xmlns:a16="http://schemas.microsoft.com/office/drawing/2014/main" id="{F5B6B5FB-95C8-4569-B577-7E8D5DF34E49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5;p40">
              <a:extLst>
                <a:ext uri="{FF2B5EF4-FFF2-40B4-BE49-F238E27FC236}">
                  <a16:creationId xmlns:a16="http://schemas.microsoft.com/office/drawing/2014/main" id="{F49C3368-EF07-4CDF-9CF2-F75F0C936D25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6;p40">
              <a:extLst>
                <a:ext uri="{FF2B5EF4-FFF2-40B4-BE49-F238E27FC236}">
                  <a16:creationId xmlns:a16="http://schemas.microsoft.com/office/drawing/2014/main" id="{D6CEA23C-E912-4763-A25C-BE02566D50DE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7;p40">
              <a:extLst>
                <a:ext uri="{FF2B5EF4-FFF2-40B4-BE49-F238E27FC236}">
                  <a16:creationId xmlns:a16="http://schemas.microsoft.com/office/drawing/2014/main" id="{CA387BF7-D9F8-4139-9E41-6ACF7C98D5A0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8;p40">
              <a:extLst>
                <a:ext uri="{FF2B5EF4-FFF2-40B4-BE49-F238E27FC236}">
                  <a16:creationId xmlns:a16="http://schemas.microsoft.com/office/drawing/2014/main" id="{AFE6A583-F5C6-4CB4-99F5-AAA742A00C94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09;p40">
              <a:extLst>
                <a:ext uri="{FF2B5EF4-FFF2-40B4-BE49-F238E27FC236}">
                  <a16:creationId xmlns:a16="http://schemas.microsoft.com/office/drawing/2014/main" id="{293DB928-B960-44F2-B652-F1412D22B8C8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0;p40">
              <a:extLst>
                <a:ext uri="{FF2B5EF4-FFF2-40B4-BE49-F238E27FC236}">
                  <a16:creationId xmlns:a16="http://schemas.microsoft.com/office/drawing/2014/main" id="{7251E4E1-4766-4C9D-BF8A-C4C6AD6D45F9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1;p40">
              <a:extLst>
                <a:ext uri="{FF2B5EF4-FFF2-40B4-BE49-F238E27FC236}">
                  <a16:creationId xmlns:a16="http://schemas.microsoft.com/office/drawing/2014/main" id="{9809A99F-8C72-4AB3-BD91-58AF3DEB3DD3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2;p40">
              <a:extLst>
                <a:ext uri="{FF2B5EF4-FFF2-40B4-BE49-F238E27FC236}">
                  <a16:creationId xmlns:a16="http://schemas.microsoft.com/office/drawing/2014/main" id="{049B33B4-4313-4E6F-B7C6-0C01B582A642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219B07B-8256-4FCE-906D-A18DC522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61" y="1307096"/>
            <a:ext cx="5487067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7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1E2616-203E-4046-9413-7FD95D8F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83518"/>
            <a:ext cx="707697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20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EB3198-30BB-49FF-8CF0-4E048B85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71550"/>
            <a:ext cx="6713396" cy="37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7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00CEF6-745C-4EDE-94A6-2447212A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55526"/>
            <a:ext cx="6836699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2769234" y="1012686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3D, animaciones </a:t>
            </a:r>
            <a:r>
              <a:rPr lang="es-PE" sz="1400"/>
              <a:t>en 3D, </a:t>
            </a:r>
            <a:r>
              <a:rPr lang="es-PE" sz="1400" dirty="0"/>
              <a:t>cargar información de los animales a través de un JSON.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2062219" y="476058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Investigación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oogle Shape;1730;p40">
            <a:extLst>
              <a:ext uri="{FF2B5EF4-FFF2-40B4-BE49-F238E27FC236}">
                <a16:creationId xmlns:a16="http://schemas.microsoft.com/office/drawing/2014/main" id="{BCEB6181-45A0-490A-82F0-F9A5F3FEB605}"/>
              </a:ext>
            </a:extLst>
          </p:cNvPr>
          <p:cNvGrpSpPr/>
          <p:nvPr/>
        </p:nvGrpSpPr>
        <p:grpSpPr>
          <a:xfrm>
            <a:off x="777660" y="789334"/>
            <a:ext cx="1692823" cy="3436065"/>
            <a:chOff x="760216" y="1734895"/>
            <a:chExt cx="1359886" cy="2949793"/>
          </a:xfrm>
        </p:grpSpPr>
        <p:sp>
          <p:nvSpPr>
            <p:cNvPr id="80" name="Google Shape;1731;p40">
              <a:extLst>
                <a:ext uri="{FF2B5EF4-FFF2-40B4-BE49-F238E27FC236}">
                  <a16:creationId xmlns:a16="http://schemas.microsoft.com/office/drawing/2014/main" id="{8CAEDC15-423C-4CE8-9031-0739397AEF3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2;p40">
              <a:extLst>
                <a:ext uri="{FF2B5EF4-FFF2-40B4-BE49-F238E27FC236}">
                  <a16:creationId xmlns:a16="http://schemas.microsoft.com/office/drawing/2014/main" id="{0B2051D2-5DF7-4F0D-BFA7-EA15F322187D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3;p40">
              <a:extLst>
                <a:ext uri="{FF2B5EF4-FFF2-40B4-BE49-F238E27FC236}">
                  <a16:creationId xmlns:a16="http://schemas.microsoft.com/office/drawing/2014/main" id="{EDC3769E-710C-49DD-9FCB-09B5E53D9582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4;p40">
              <a:extLst>
                <a:ext uri="{FF2B5EF4-FFF2-40B4-BE49-F238E27FC236}">
                  <a16:creationId xmlns:a16="http://schemas.microsoft.com/office/drawing/2014/main" id="{DDEE6409-C41D-435D-89E5-7138471FC7E2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5;p40">
              <a:extLst>
                <a:ext uri="{FF2B5EF4-FFF2-40B4-BE49-F238E27FC236}">
                  <a16:creationId xmlns:a16="http://schemas.microsoft.com/office/drawing/2014/main" id="{48D81128-EE9E-4343-AFAB-53B35AFDA771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6;p40">
              <a:extLst>
                <a:ext uri="{FF2B5EF4-FFF2-40B4-BE49-F238E27FC236}">
                  <a16:creationId xmlns:a16="http://schemas.microsoft.com/office/drawing/2014/main" id="{12970303-D691-4E9B-86AE-A271E4C0AF56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7;p40">
              <a:extLst>
                <a:ext uri="{FF2B5EF4-FFF2-40B4-BE49-F238E27FC236}">
                  <a16:creationId xmlns:a16="http://schemas.microsoft.com/office/drawing/2014/main" id="{4D5BFB91-67C2-421A-854E-DC1B4A2472D2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8;p40">
              <a:extLst>
                <a:ext uri="{FF2B5EF4-FFF2-40B4-BE49-F238E27FC236}">
                  <a16:creationId xmlns:a16="http://schemas.microsoft.com/office/drawing/2014/main" id="{FD77E5AA-93D3-4FC6-8666-43AF23C0CECD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9;p40">
              <a:extLst>
                <a:ext uri="{FF2B5EF4-FFF2-40B4-BE49-F238E27FC236}">
                  <a16:creationId xmlns:a16="http://schemas.microsoft.com/office/drawing/2014/main" id="{FB468448-2F81-490D-8650-BC72FBECF8EC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0;p40">
              <a:extLst>
                <a:ext uri="{FF2B5EF4-FFF2-40B4-BE49-F238E27FC236}">
                  <a16:creationId xmlns:a16="http://schemas.microsoft.com/office/drawing/2014/main" id="{63A0EF0A-C00B-4E67-AC6A-F224A5305F50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1;p40">
              <a:extLst>
                <a:ext uri="{FF2B5EF4-FFF2-40B4-BE49-F238E27FC236}">
                  <a16:creationId xmlns:a16="http://schemas.microsoft.com/office/drawing/2014/main" id="{D15A5246-384E-4AAF-849D-E542CD7AC248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2;p40">
              <a:extLst>
                <a:ext uri="{FF2B5EF4-FFF2-40B4-BE49-F238E27FC236}">
                  <a16:creationId xmlns:a16="http://schemas.microsoft.com/office/drawing/2014/main" id="{69260F4F-E642-47E8-AD0A-A320366022EC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3;p40">
              <a:extLst>
                <a:ext uri="{FF2B5EF4-FFF2-40B4-BE49-F238E27FC236}">
                  <a16:creationId xmlns:a16="http://schemas.microsoft.com/office/drawing/2014/main" id="{DA4C98C2-72AA-44A2-8120-ABA17D5FFEEC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4;p40">
              <a:extLst>
                <a:ext uri="{FF2B5EF4-FFF2-40B4-BE49-F238E27FC236}">
                  <a16:creationId xmlns:a16="http://schemas.microsoft.com/office/drawing/2014/main" id="{4D58330F-F603-4515-999C-0DAE9653C1DF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5;p40">
              <a:extLst>
                <a:ext uri="{FF2B5EF4-FFF2-40B4-BE49-F238E27FC236}">
                  <a16:creationId xmlns:a16="http://schemas.microsoft.com/office/drawing/2014/main" id="{D34CAE70-85D3-4E66-807A-0A2E44615AF5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6;p40">
              <a:extLst>
                <a:ext uri="{FF2B5EF4-FFF2-40B4-BE49-F238E27FC236}">
                  <a16:creationId xmlns:a16="http://schemas.microsoft.com/office/drawing/2014/main" id="{1AC27C18-C4D5-4669-83D5-9608404F949C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7;p40">
              <a:extLst>
                <a:ext uri="{FF2B5EF4-FFF2-40B4-BE49-F238E27FC236}">
                  <a16:creationId xmlns:a16="http://schemas.microsoft.com/office/drawing/2014/main" id="{9E2D301A-1FBA-4F10-9A21-A8A80639F345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8;p40">
              <a:extLst>
                <a:ext uri="{FF2B5EF4-FFF2-40B4-BE49-F238E27FC236}">
                  <a16:creationId xmlns:a16="http://schemas.microsoft.com/office/drawing/2014/main" id="{38CA886C-AC4D-44FE-B24A-2982E092EAC6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49;p40">
              <a:extLst>
                <a:ext uri="{FF2B5EF4-FFF2-40B4-BE49-F238E27FC236}">
                  <a16:creationId xmlns:a16="http://schemas.microsoft.com/office/drawing/2014/main" id="{D88B6FD5-ACBD-4A9E-86F7-F92500F7D243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0;p40">
              <a:extLst>
                <a:ext uri="{FF2B5EF4-FFF2-40B4-BE49-F238E27FC236}">
                  <a16:creationId xmlns:a16="http://schemas.microsoft.com/office/drawing/2014/main" id="{EBBD00C2-962C-49C1-8011-7F316BD5A671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1;p40">
              <a:extLst>
                <a:ext uri="{FF2B5EF4-FFF2-40B4-BE49-F238E27FC236}">
                  <a16:creationId xmlns:a16="http://schemas.microsoft.com/office/drawing/2014/main" id="{0D77B388-3F05-44F5-B756-08989BEAB4FB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2;p40">
              <a:extLst>
                <a:ext uri="{FF2B5EF4-FFF2-40B4-BE49-F238E27FC236}">
                  <a16:creationId xmlns:a16="http://schemas.microsoft.com/office/drawing/2014/main" id="{330D4625-5EA4-4C3A-8A50-F4D431A895DD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;p40">
              <a:extLst>
                <a:ext uri="{FF2B5EF4-FFF2-40B4-BE49-F238E27FC236}">
                  <a16:creationId xmlns:a16="http://schemas.microsoft.com/office/drawing/2014/main" id="{36898A52-5369-47A1-9FC1-1074172194D2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4;p40">
              <a:extLst>
                <a:ext uri="{FF2B5EF4-FFF2-40B4-BE49-F238E27FC236}">
                  <a16:creationId xmlns:a16="http://schemas.microsoft.com/office/drawing/2014/main" id="{3AB8A70C-04E7-47AC-8252-690206708F40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5;p40">
              <a:extLst>
                <a:ext uri="{FF2B5EF4-FFF2-40B4-BE49-F238E27FC236}">
                  <a16:creationId xmlns:a16="http://schemas.microsoft.com/office/drawing/2014/main" id="{05600C74-F74A-4C63-B605-B84C7EE8D9E8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6;p40">
              <a:extLst>
                <a:ext uri="{FF2B5EF4-FFF2-40B4-BE49-F238E27FC236}">
                  <a16:creationId xmlns:a16="http://schemas.microsoft.com/office/drawing/2014/main" id="{F9F392D0-198F-4EFC-B220-CE61A3C2CC90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7;p40">
              <a:extLst>
                <a:ext uri="{FF2B5EF4-FFF2-40B4-BE49-F238E27FC236}">
                  <a16:creationId xmlns:a16="http://schemas.microsoft.com/office/drawing/2014/main" id="{2F260F37-2E11-49AF-81A1-ECD64185A750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8;p40">
              <a:extLst>
                <a:ext uri="{FF2B5EF4-FFF2-40B4-BE49-F238E27FC236}">
                  <a16:creationId xmlns:a16="http://schemas.microsoft.com/office/drawing/2014/main" id="{8359C807-D7D5-4CDD-BB6C-F66887882461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59;p40">
              <a:extLst>
                <a:ext uri="{FF2B5EF4-FFF2-40B4-BE49-F238E27FC236}">
                  <a16:creationId xmlns:a16="http://schemas.microsoft.com/office/drawing/2014/main" id="{E9B111C4-1C86-4EA8-BA0C-CBACD4C91AA3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0;p40">
              <a:extLst>
                <a:ext uri="{FF2B5EF4-FFF2-40B4-BE49-F238E27FC236}">
                  <a16:creationId xmlns:a16="http://schemas.microsoft.com/office/drawing/2014/main" id="{352957BC-7DD5-4837-8EE7-D2B88FF80EB8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1;p40">
              <a:extLst>
                <a:ext uri="{FF2B5EF4-FFF2-40B4-BE49-F238E27FC236}">
                  <a16:creationId xmlns:a16="http://schemas.microsoft.com/office/drawing/2014/main" id="{605400FC-7BC8-44C2-8B3F-16FE3F642FBE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2;p40">
              <a:extLst>
                <a:ext uri="{FF2B5EF4-FFF2-40B4-BE49-F238E27FC236}">
                  <a16:creationId xmlns:a16="http://schemas.microsoft.com/office/drawing/2014/main" id="{47E52482-082F-4A99-B472-9BD2D25A5A6C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3;p40">
              <a:extLst>
                <a:ext uri="{FF2B5EF4-FFF2-40B4-BE49-F238E27FC236}">
                  <a16:creationId xmlns:a16="http://schemas.microsoft.com/office/drawing/2014/main" id="{11A1D3BB-5FBC-4F4F-92E7-6F065FA48427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4;p40">
              <a:extLst>
                <a:ext uri="{FF2B5EF4-FFF2-40B4-BE49-F238E27FC236}">
                  <a16:creationId xmlns:a16="http://schemas.microsoft.com/office/drawing/2014/main" id="{51EB9666-1910-47B0-B506-7F2972EF089D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5;p40">
              <a:extLst>
                <a:ext uri="{FF2B5EF4-FFF2-40B4-BE49-F238E27FC236}">
                  <a16:creationId xmlns:a16="http://schemas.microsoft.com/office/drawing/2014/main" id="{FE5BD69E-8E54-4F59-A654-9405CC0C784A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6;p40">
              <a:extLst>
                <a:ext uri="{FF2B5EF4-FFF2-40B4-BE49-F238E27FC236}">
                  <a16:creationId xmlns:a16="http://schemas.microsoft.com/office/drawing/2014/main" id="{A0458FFB-1F9A-4A84-B670-42DB9C56F208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7;p40">
              <a:extLst>
                <a:ext uri="{FF2B5EF4-FFF2-40B4-BE49-F238E27FC236}">
                  <a16:creationId xmlns:a16="http://schemas.microsoft.com/office/drawing/2014/main" id="{0B9D0C6F-4503-4E7D-85C9-C5899840057E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8;p40">
              <a:extLst>
                <a:ext uri="{FF2B5EF4-FFF2-40B4-BE49-F238E27FC236}">
                  <a16:creationId xmlns:a16="http://schemas.microsoft.com/office/drawing/2014/main" id="{927DCEE1-4739-47A3-B460-F47655D9779F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69;p40">
              <a:extLst>
                <a:ext uri="{FF2B5EF4-FFF2-40B4-BE49-F238E27FC236}">
                  <a16:creationId xmlns:a16="http://schemas.microsoft.com/office/drawing/2014/main" id="{CC28CBB9-51F5-4CFE-8BE9-A754CBE1C3D7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0;p40">
              <a:extLst>
                <a:ext uri="{FF2B5EF4-FFF2-40B4-BE49-F238E27FC236}">
                  <a16:creationId xmlns:a16="http://schemas.microsoft.com/office/drawing/2014/main" id="{43F2625A-FBB7-4212-A41E-BD153FEDF56D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1;p40">
              <a:extLst>
                <a:ext uri="{FF2B5EF4-FFF2-40B4-BE49-F238E27FC236}">
                  <a16:creationId xmlns:a16="http://schemas.microsoft.com/office/drawing/2014/main" id="{E2891EE8-25C7-4F07-AA12-C22A04C3D2A5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2;p40">
              <a:extLst>
                <a:ext uri="{FF2B5EF4-FFF2-40B4-BE49-F238E27FC236}">
                  <a16:creationId xmlns:a16="http://schemas.microsoft.com/office/drawing/2014/main" id="{F496C626-1845-430A-ADE7-A6EBDA1F6421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3;p40">
              <a:extLst>
                <a:ext uri="{FF2B5EF4-FFF2-40B4-BE49-F238E27FC236}">
                  <a16:creationId xmlns:a16="http://schemas.microsoft.com/office/drawing/2014/main" id="{117D4D70-7E40-4586-A4D7-D53306E6BCF0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4;p40">
              <a:extLst>
                <a:ext uri="{FF2B5EF4-FFF2-40B4-BE49-F238E27FC236}">
                  <a16:creationId xmlns:a16="http://schemas.microsoft.com/office/drawing/2014/main" id="{4BB92D27-8F88-434A-8302-F5E9A036871D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5;p40">
              <a:extLst>
                <a:ext uri="{FF2B5EF4-FFF2-40B4-BE49-F238E27FC236}">
                  <a16:creationId xmlns:a16="http://schemas.microsoft.com/office/drawing/2014/main" id="{55114EB6-7F92-4173-8C2F-6F9E2044AA48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6;p40">
              <a:extLst>
                <a:ext uri="{FF2B5EF4-FFF2-40B4-BE49-F238E27FC236}">
                  <a16:creationId xmlns:a16="http://schemas.microsoft.com/office/drawing/2014/main" id="{B365BFC4-17B8-4E0C-B22D-AEB7774657A2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7;p40">
              <a:extLst>
                <a:ext uri="{FF2B5EF4-FFF2-40B4-BE49-F238E27FC236}">
                  <a16:creationId xmlns:a16="http://schemas.microsoft.com/office/drawing/2014/main" id="{FE5607FA-F526-4648-B0E0-F8D5F7325EB9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8;p40">
              <a:extLst>
                <a:ext uri="{FF2B5EF4-FFF2-40B4-BE49-F238E27FC236}">
                  <a16:creationId xmlns:a16="http://schemas.microsoft.com/office/drawing/2014/main" id="{A4F19DD3-E017-4484-8FC3-12B8712A88C5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9;p40">
              <a:extLst>
                <a:ext uri="{FF2B5EF4-FFF2-40B4-BE49-F238E27FC236}">
                  <a16:creationId xmlns:a16="http://schemas.microsoft.com/office/drawing/2014/main" id="{542C244A-E568-4183-A153-AA39CB96C94E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0;p40">
              <a:extLst>
                <a:ext uri="{FF2B5EF4-FFF2-40B4-BE49-F238E27FC236}">
                  <a16:creationId xmlns:a16="http://schemas.microsoft.com/office/drawing/2014/main" id="{A7FAAFC4-5AAE-4B40-9D4A-C80CFF754940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1;p40">
              <a:extLst>
                <a:ext uri="{FF2B5EF4-FFF2-40B4-BE49-F238E27FC236}">
                  <a16:creationId xmlns:a16="http://schemas.microsoft.com/office/drawing/2014/main" id="{2550E790-0053-4F29-830C-AAAC0EC02516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2;p40">
              <a:extLst>
                <a:ext uri="{FF2B5EF4-FFF2-40B4-BE49-F238E27FC236}">
                  <a16:creationId xmlns:a16="http://schemas.microsoft.com/office/drawing/2014/main" id="{D8188DE4-98C0-4AAA-AB77-1B2DC3FB2682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3;p40">
              <a:extLst>
                <a:ext uri="{FF2B5EF4-FFF2-40B4-BE49-F238E27FC236}">
                  <a16:creationId xmlns:a16="http://schemas.microsoft.com/office/drawing/2014/main" id="{AC347920-43A2-4F3F-8765-8DCAD3F6073D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4;p40">
              <a:extLst>
                <a:ext uri="{FF2B5EF4-FFF2-40B4-BE49-F238E27FC236}">
                  <a16:creationId xmlns:a16="http://schemas.microsoft.com/office/drawing/2014/main" id="{B01A6E0F-546F-47F4-AD73-8D66F60E286D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5;p40">
              <a:extLst>
                <a:ext uri="{FF2B5EF4-FFF2-40B4-BE49-F238E27FC236}">
                  <a16:creationId xmlns:a16="http://schemas.microsoft.com/office/drawing/2014/main" id="{FB202896-8D77-4102-9594-07F7A88919D0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6;p40">
              <a:extLst>
                <a:ext uri="{FF2B5EF4-FFF2-40B4-BE49-F238E27FC236}">
                  <a16:creationId xmlns:a16="http://schemas.microsoft.com/office/drawing/2014/main" id="{AEE48691-B6B0-4C27-A8E1-78277FF2AAD9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7;p40">
              <a:extLst>
                <a:ext uri="{FF2B5EF4-FFF2-40B4-BE49-F238E27FC236}">
                  <a16:creationId xmlns:a16="http://schemas.microsoft.com/office/drawing/2014/main" id="{7CACD652-F487-4284-BC4B-77C726891829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8;p40">
              <a:extLst>
                <a:ext uri="{FF2B5EF4-FFF2-40B4-BE49-F238E27FC236}">
                  <a16:creationId xmlns:a16="http://schemas.microsoft.com/office/drawing/2014/main" id="{B434E737-A23A-4EFB-8AE4-62B3548982D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89;p40">
              <a:extLst>
                <a:ext uri="{FF2B5EF4-FFF2-40B4-BE49-F238E27FC236}">
                  <a16:creationId xmlns:a16="http://schemas.microsoft.com/office/drawing/2014/main" id="{34FBB627-55AC-406D-A09E-F5578B4473D3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0;p40">
              <a:extLst>
                <a:ext uri="{FF2B5EF4-FFF2-40B4-BE49-F238E27FC236}">
                  <a16:creationId xmlns:a16="http://schemas.microsoft.com/office/drawing/2014/main" id="{A87B3241-E3E5-40E3-9DCF-E4917814F826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1;p40">
              <a:extLst>
                <a:ext uri="{FF2B5EF4-FFF2-40B4-BE49-F238E27FC236}">
                  <a16:creationId xmlns:a16="http://schemas.microsoft.com/office/drawing/2014/main" id="{BAFFF566-BF1B-4B5B-B6D1-75E1ADED5760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2;p40">
              <a:extLst>
                <a:ext uri="{FF2B5EF4-FFF2-40B4-BE49-F238E27FC236}">
                  <a16:creationId xmlns:a16="http://schemas.microsoft.com/office/drawing/2014/main" id="{98D83F46-7670-48AA-B842-3D24FD8BC770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3;p40">
              <a:extLst>
                <a:ext uri="{FF2B5EF4-FFF2-40B4-BE49-F238E27FC236}">
                  <a16:creationId xmlns:a16="http://schemas.microsoft.com/office/drawing/2014/main" id="{EAA76A9D-5772-405B-A6B7-32B19C8258F6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4;p40">
              <a:extLst>
                <a:ext uri="{FF2B5EF4-FFF2-40B4-BE49-F238E27FC236}">
                  <a16:creationId xmlns:a16="http://schemas.microsoft.com/office/drawing/2014/main" id="{FB36A48E-08D4-4DB9-A288-018A320676D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5;p40">
              <a:extLst>
                <a:ext uri="{FF2B5EF4-FFF2-40B4-BE49-F238E27FC236}">
                  <a16:creationId xmlns:a16="http://schemas.microsoft.com/office/drawing/2014/main" id="{7FC53B80-0349-41AF-BFCE-A5648CA9AABB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6;p40">
              <a:extLst>
                <a:ext uri="{FF2B5EF4-FFF2-40B4-BE49-F238E27FC236}">
                  <a16:creationId xmlns:a16="http://schemas.microsoft.com/office/drawing/2014/main" id="{CD21D939-D86E-43B0-8475-0B583FEECE75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7;p40">
              <a:extLst>
                <a:ext uri="{FF2B5EF4-FFF2-40B4-BE49-F238E27FC236}">
                  <a16:creationId xmlns:a16="http://schemas.microsoft.com/office/drawing/2014/main" id="{E19E68FA-8A75-4DC9-8FEE-ABE03292A075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8;p40">
              <a:extLst>
                <a:ext uri="{FF2B5EF4-FFF2-40B4-BE49-F238E27FC236}">
                  <a16:creationId xmlns:a16="http://schemas.microsoft.com/office/drawing/2014/main" id="{7FF84667-4002-48D4-B092-2A7B056DF69E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9;p40">
              <a:extLst>
                <a:ext uri="{FF2B5EF4-FFF2-40B4-BE49-F238E27FC236}">
                  <a16:creationId xmlns:a16="http://schemas.microsoft.com/office/drawing/2014/main" id="{C9908C8D-813F-4A0E-999B-D478D94236A4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0;p40">
              <a:extLst>
                <a:ext uri="{FF2B5EF4-FFF2-40B4-BE49-F238E27FC236}">
                  <a16:creationId xmlns:a16="http://schemas.microsoft.com/office/drawing/2014/main" id="{C983189A-7C7C-4586-BE23-C45843FB36A4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1;p40">
              <a:extLst>
                <a:ext uri="{FF2B5EF4-FFF2-40B4-BE49-F238E27FC236}">
                  <a16:creationId xmlns:a16="http://schemas.microsoft.com/office/drawing/2014/main" id="{F4CC6C70-F1B3-458D-B9A5-AE611E258D00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2;p40">
              <a:extLst>
                <a:ext uri="{FF2B5EF4-FFF2-40B4-BE49-F238E27FC236}">
                  <a16:creationId xmlns:a16="http://schemas.microsoft.com/office/drawing/2014/main" id="{4756ED7D-5222-43B6-94A2-8407E1D1A35D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3;p40">
              <a:extLst>
                <a:ext uri="{FF2B5EF4-FFF2-40B4-BE49-F238E27FC236}">
                  <a16:creationId xmlns:a16="http://schemas.microsoft.com/office/drawing/2014/main" id="{55DB8E45-D36B-46CB-AFA5-B637BF9BD6BF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4;p40">
              <a:extLst>
                <a:ext uri="{FF2B5EF4-FFF2-40B4-BE49-F238E27FC236}">
                  <a16:creationId xmlns:a16="http://schemas.microsoft.com/office/drawing/2014/main" id="{F5B6B5FB-95C8-4569-B577-7E8D5DF34E49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5;p40">
              <a:extLst>
                <a:ext uri="{FF2B5EF4-FFF2-40B4-BE49-F238E27FC236}">
                  <a16:creationId xmlns:a16="http://schemas.microsoft.com/office/drawing/2014/main" id="{F49C3368-EF07-4CDF-9CF2-F75F0C936D25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6;p40">
              <a:extLst>
                <a:ext uri="{FF2B5EF4-FFF2-40B4-BE49-F238E27FC236}">
                  <a16:creationId xmlns:a16="http://schemas.microsoft.com/office/drawing/2014/main" id="{D6CEA23C-E912-4763-A25C-BE02566D50DE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7;p40">
              <a:extLst>
                <a:ext uri="{FF2B5EF4-FFF2-40B4-BE49-F238E27FC236}">
                  <a16:creationId xmlns:a16="http://schemas.microsoft.com/office/drawing/2014/main" id="{CA387BF7-D9F8-4139-9E41-6ACF7C98D5A0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8;p40">
              <a:extLst>
                <a:ext uri="{FF2B5EF4-FFF2-40B4-BE49-F238E27FC236}">
                  <a16:creationId xmlns:a16="http://schemas.microsoft.com/office/drawing/2014/main" id="{AFE6A583-F5C6-4CB4-99F5-AAA742A00C94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09;p40">
              <a:extLst>
                <a:ext uri="{FF2B5EF4-FFF2-40B4-BE49-F238E27FC236}">
                  <a16:creationId xmlns:a16="http://schemas.microsoft.com/office/drawing/2014/main" id="{293DB928-B960-44F2-B652-F1412D22B8C8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0;p40">
              <a:extLst>
                <a:ext uri="{FF2B5EF4-FFF2-40B4-BE49-F238E27FC236}">
                  <a16:creationId xmlns:a16="http://schemas.microsoft.com/office/drawing/2014/main" id="{7251E4E1-4766-4C9D-BF8A-C4C6AD6D45F9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1;p40">
              <a:extLst>
                <a:ext uri="{FF2B5EF4-FFF2-40B4-BE49-F238E27FC236}">
                  <a16:creationId xmlns:a16="http://schemas.microsoft.com/office/drawing/2014/main" id="{9809A99F-8C72-4AB3-BD91-58AF3DEB3DD3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2;p40">
              <a:extLst>
                <a:ext uri="{FF2B5EF4-FFF2-40B4-BE49-F238E27FC236}">
                  <a16:creationId xmlns:a16="http://schemas.microsoft.com/office/drawing/2014/main" id="{049B33B4-4313-4E6F-B7C6-0C01B582A642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079CFDC-C5E5-4E48-9371-50B5A0058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971" y="1761205"/>
            <a:ext cx="5480903" cy="27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6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FA670E-CBAA-48EF-B289-5F1851F6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48" y="771550"/>
            <a:ext cx="73400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1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017AB2-F332-4EDC-9FF7-801A076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11550"/>
            <a:ext cx="7704000" cy="320400"/>
          </a:xfrm>
        </p:spPr>
        <p:txBody>
          <a:bodyPr/>
          <a:lstStyle/>
          <a:p>
            <a:r>
              <a:rPr lang="es-MX" sz="3200" dirty="0"/>
              <a:t>GRACIAS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6079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276000" y="938380"/>
            <a:ext cx="8531916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Responsabilidad social que cubre el videojuego</a:t>
            </a:r>
            <a:endParaRPr sz="3600" dirty="0"/>
          </a:p>
        </p:txBody>
      </p:sp>
      <p:sp>
        <p:nvSpPr>
          <p:cNvPr id="1146" name="Google Shape;1146;p35"/>
          <p:cNvSpPr txBox="1">
            <a:spLocks noGrp="1"/>
          </p:cNvSpPr>
          <p:nvPr>
            <p:ph type="body" idx="1"/>
          </p:nvPr>
        </p:nvSpPr>
        <p:spPr>
          <a:xfrm>
            <a:off x="634416" y="1831037"/>
            <a:ext cx="6233989" cy="1842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Lo primero que realizamos es el de generar una lluvia de ideas, con la misión de concientizar a la ciudadanía sobre los animales que actualmente se encuentran en peligro de extinción en nuestro país. Gracias a ello, pudimos llegar a fluir nuestras ideas, empezamos a definir nuestros conceptos de ¿Qué ambiente lo podemos realizar? ¿Quién sería nuestro personaje? ¿Qué historia tendría? ¿Cómo poder concientizar a la ciudadanía sobre los animales en peligro de extinción?</a:t>
            </a:r>
            <a:endParaRPr lang="es-P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6660232" y="1258780"/>
            <a:ext cx="2445259" cy="3352887"/>
            <a:chOff x="5213500" y="1896950"/>
            <a:chExt cx="1894375" cy="2597325"/>
          </a:xfrm>
        </p:grpSpPr>
        <p:sp>
          <p:nvSpPr>
            <p:cNvPr id="1148" name="Google Shape;1148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37"/>
          <p:cNvGrpSpPr/>
          <p:nvPr/>
        </p:nvGrpSpPr>
        <p:grpSpPr>
          <a:xfrm>
            <a:off x="2978632" y="1380548"/>
            <a:ext cx="2027467" cy="2207568"/>
            <a:chOff x="2560680" y="1060212"/>
            <a:chExt cx="2027467" cy="2207568"/>
          </a:xfrm>
        </p:grpSpPr>
        <p:sp>
          <p:nvSpPr>
            <p:cNvPr id="1333" name="Google Shape;1333;p37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1750681" y="479852"/>
            <a:ext cx="5328592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ESTRUCTURA GENERAL:</a:t>
            </a:r>
          </a:p>
        </p:txBody>
      </p:sp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2792272" y="1775625"/>
            <a:ext cx="3043327" cy="116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FontTx/>
              <a:buChar char="-"/>
            </a:pPr>
            <a:r>
              <a:rPr lang="es-PE" sz="1600" dirty="0"/>
              <a:t>SPRITES</a:t>
            </a:r>
          </a:p>
          <a:p>
            <a:pPr>
              <a:buFontTx/>
              <a:buChar char="-"/>
            </a:pPr>
            <a:r>
              <a:rPr lang="es-PE" sz="1600" dirty="0"/>
              <a:t>FISICA</a:t>
            </a:r>
          </a:p>
          <a:p>
            <a:pPr>
              <a:buFontTx/>
              <a:buChar char="-"/>
            </a:pPr>
            <a:r>
              <a:rPr lang="es-PE" sz="1600" dirty="0"/>
              <a:t>MULTIMEDIA</a:t>
            </a:r>
          </a:p>
          <a:p>
            <a:pPr>
              <a:buFontTx/>
              <a:buChar char="-"/>
            </a:pPr>
            <a:r>
              <a:rPr lang="es-PE" sz="1600" dirty="0"/>
              <a:t>INFORMACIÓN</a:t>
            </a:r>
          </a:p>
          <a:p>
            <a:pPr>
              <a:buFontTx/>
              <a:buChar char="-"/>
            </a:pPr>
            <a:r>
              <a:rPr lang="es-PE" sz="1600" dirty="0"/>
              <a:t>INNOVACIÓN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1750681" y="479852"/>
            <a:ext cx="5328592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FLUJO</a:t>
            </a:r>
            <a:endParaRPr lang="es-PE" sz="3600" dirty="0"/>
          </a:p>
        </p:txBody>
      </p:sp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1750681" y="2715766"/>
            <a:ext cx="5452136" cy="116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FontTx/>
              <a:buChar char="-"/>
            </a:pPr>
            <a:endParaRPr lang="es-MX" sz="1600" dirty="0"/>
          </a:p>
          <a:p>
            <a:pPr>
              <a:buFontTx/>
              <a:buChar char="-"/>
            </a:pPr>
            <a:endParaRPr lang="es-MX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s-MX" sz="1400" dirty="0"/>
              <a:t>BUSCAR LAS TIENDAS Y ENCONTRAR UN ANIMAL EN PELIGRO DE EXTINCIÓN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1400" dirty="0"/>
              <a:t>AVISAR A LA POLICIA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1400" dirty="0"/>
              <a:t>EL VENDEDOR TRATA DE CAPTURASTE AL SABER QUE VAS AVISAR A LA POLICIA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1400" dirty="0"/>
              <a:t>SI EL VENDEDOR TE ATRAPA PIERDES.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1400" dirty="0"/>
              <a:t>SI RESCATAS A TODOS LOS </a:t>
            </a:r>
            <a:r>
              <a:rPr lang="es-MX" sz="1400"/>
              <a:t>ANIMALES GANAS.</a:t>
            </a:r>
            <a:endParaRPr lang="es-MX" sz="1400" dirty="0"/>
          </a:p>
          <a:p>
            <a:pPr>
              <a:buFontTx/>
              <a:buChar char="-"/>
            </a:pP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114377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2769234" y="1012686"/>
            <a:ext cx="5760640" cy="72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s-PE" sz="1400" dirty="0"/>
              <a:t>En este punto usamos 4 escenarios específicos:   Tienda 1, Tienda  2, Tienda 3 y una estación de policía.</a:t>
            </a:r>
          </a:p>
        </p:txBody>
      </p:sp>
      <p:sp>
        <p:nvSpPr>
          <p:cNvPr id="76" name="Google Shape;1421;p38">
            <a:extLst>
              <a:ext uri="{FF2B5EF4-FFF2-40B4-BE49-F238E27FC236}">
                <a16:creationId xmlns:a16="http://schemas.microsoft.com/office/drawing/2014/main" id="{483733E4-0A8E-4599-93D9-FEE8A64E6715}"/>
              </a:ext>
            </a:extLst>
          </p:cNvPr>
          <p:cNvSpPr txBox="1">
            <a:spLocks/>
          </p:cNvSpPr>
          <p:nvPr/>
        </p:nvSpPr>
        <p:spPr>
          <a:xfrm>
            <a:off x="2062219" y="476058"/>
            <a:ext cx="5472608" cy="4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s-MX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Escenarios</a:t>
            </a:r>
            <a:endParaRPr lang="es-PE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9" name="Google Shape;1730;p40">
            <a:extLst>
              <a:ext uri="{FF2B5EF4-FFF2-40B4-BE49-F238E27FC236}">
                <a16:creationId xmlns:a16="http://schemas.microsoft.com/office/drawing/2014/main" id="{BCEB6181-45A0-490A-82F0-F9A5F3FEB605}"/>
              </a:ext>
            </a:extLst>
          </p:cNvPr>
          <p:cNvGrpSpPr/>
          <p:nvPr/>
        </p:nvGrpSpPr>
        <p:grpSpPr>
          <a:xfrm>
            <a:off x="777660" y="789334"/>
            <a:ext cx="1692823" cy="3436065"/>
            <a:chOff x="760216" y="1734895"/>
            <a:chExt cx="1359886" cy="2949793"/>
          </a:xfrm>
        </p:grpSpPr>
        <p:sp>
          <p:nvSpPr>
            <p:cNvPr id="80" name="Google Shape;1731;p40">
              <a:extLst>
                <a:ext uri="{FF2B5EF4-FFF2-40B4-BE49-F238E27FC236}">
                  <a16:creationId xmlns:a16="http://schemas.microsoft.com/office/drawing/2014/main" id="{8CAEDC15-423C-4CE8-9031-0739397AEF3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2;p40">
              <a:extLst>
                <a:ext uri="{FF2B5EF4-FFF2-40B4-BE49-F238E27FC236}">
                  <a16:creationId xmlns:a16="http://schemas.microsoft.com/office/drawing/2014/main" id="{0B2051D2-5DF7-4F0D-BFA7-EA15F322187D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3;p40">
              <a:extLst>
                <a:ext uri="{FF2B5EF4-FFF2-40B4-BE49-F238E27FC236}">
                  <a16:creationId xmlns:a16="http://schemas.microsoft.com/office/drawing/2014/main" id="{EDC3769E-710C-49DD-9FCB-09B5E53D9582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4;p40">
              <a:extLst>
                <a:ext uri="{FF2B5EF4-FFF2-40B4-BE49-F238E27FC236}">
                  <a16:creationId xmlns:a16="http://schemas.microsoft.com/office/drawing/2014/main" id="{DDEE6409-C41D-435D-89E5-7138471FC7E2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5;p40">
              <a:extLst>
                <a:ext uri="{FF2B5EF4-FFF2-40B4-BE49-F238E27FC236}">
                  <a16:creationId xmlns:a16="http://schemas.microsoft.com/office/drawing/2014/main" id="{48D81128-EE9E-4343-AFAB-53B35AFDA771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6;p40">
              <a:extLst>
                <a:ext uri="{FF2B5EF4-FFF2-40B4-BE49-F238E27FC236}">
                  <a16:creationId xmlns:a16="http://schemas.microsoft.com/office/drawing/2014/main" id="{12970303-D691-4E9B-86AE-A271E4C0AF56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7;p40">
              <a:extLst>
                <a:ext uri="{FF2B5EF4-FFF2-40B4-BE49-F238E27FC236}">
                  <a16:creationId xmlns:a16="http://schemas.microsoft.com/office/drawing/2014/main" id="{4D5BFB91-67C2-421A-854E-DC1B4A2472D2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8;p40">
              <a:extLst>
                <a:ext uri="{FF2B5EF4-FFF2-40B4-BE49-F238E27FC236}">
                  <a16:creationId xmlns:a16="http://schemas.microsoft.com/office/drawing/2014/main" id="{FD77E5AA-93D3-4FC6-8666-43AF23C0CECD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9;p40">
              <a:extLst>
                <a:ext uri="{FF2B5EF4-FFF2-40B4-BE49-F238E27FC236}">
                  <a16:creationId xmlns:a16="http://schemas.microsoft.com/office/drawing/2014/main" id="{FB468448-2F81-490D-8650-BC72FBECF8EC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0;p40">
              <a:extLst>
                <a:ext uri="{FF2B5EF4-FFF2-40B4-BE49-F238E27FC236}">
                  <a16:creationId xmlns:a16="http://schemas.microsoft.com/office/drawing/2014/main" id="{63A0EF0A-C00B-4E67-AC6A-F224A5305F50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1;p40">
              <a:extLst>
                <a:ext uri="{FF2B5EF4-FFF2-40B4-BE49-F238E27FC236}">
                  <a16:creationId xmlns:a16="http://schemas.microsoft.com/office/drawing/2014/main" id="{D15A5246-384E-4AAF-849D-E542CD7AC248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2;p40">
              <a:extLst>
                <a:ext uri="{FF2B5EF4-FFF2-40B4-BE49-F238E27FC236}">
                  <a16:creationId xmlns:a16="http://schemas.microsoft.com/office/drawing/2014/main" id="{69260F4F-E642-47E8-AD0A-A320366022EC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3;p40">
              <a:extLst>
                <a:ext uri="{FF2B5EF4-FFF2-40B4-BE49-F238E27FC236}">
                  <a16:creationId xmlns:a16="http://schemas.microsoft.com/office/drawing/2014/main" id="{DA4C98C2-72AA-44A2-8120-ABA17D5FFEEC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4;p40">
              <a:extLst>
                <a:ext uri="{FF2B5EF4-FFF2-40B4-BE49-F238E27FC236}">
                  <a16:creationId xmlns:a16="http://schemas.microsoft.com/office/drawing/2014/main" id="{4D58330F-F603-4515-999C-0DAE9653C1DF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5;p40">
              <a:extLst>
                <a:ext uri="{FF2B5EF4-FFF2-40B4-BE49-F238E27FC236}">
                  <a16:creationId xmlns:a16="http://schemas.microsoft.com/office/drawing/2014/main" id="{D34CAE70-85D3-4E66-807A-0A2E44615AF5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6;p40">
              <a:extLst>
                <a:ext uri="{FF2B5EF4-FFF2-40B4-BE49-F238E27FC236}">
                  <a16:creationId xmlns:a16="http://schemas.microsoft.com/office/drawing/2014/main" id="{1AC27C18-C4D5-4669-83D5-9608404F949C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7;p40">
              <a:extLst>
                <a:ext uri="{FF2B5EF4-FFF2-40B4-BE49-F238E27FC236}">
                  <a16:creationId xmlns:a16="http://schemas.microsoft.com/office/drawing/2014/main" id="{9E2D301A-1FBA-4F10-9A21-A8A80639F345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8;p40">
              <a:extLst>
                <a:ext uri="{FF2B5EF4-FFF2-40B4-BE49-F238E27FC236}">
                  <a16:creationId xmlns:a16="http://schemas.microsoft.com/office/drawing/2014/main" id="{38CA886C-AC4D-44FE-B24A-2982E092EAC6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49;p40">
              <a:extLst>
                <a:ext uri="{FF2B5EF4-FFF2-40B4-BE49-F238E27FC236}">
                  <a16:creationId xmlns:a16="http://schemas.microsoft.com/office/drawing/2014/main" id="{D88B6FD5-ACBD-4A9E-86F7-F92500F7D243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0;p40">
              <a:extLst>
                <a:ext uri="{FF2B5EF4-FFF2-40B4-BE49-F238E27FC236}">
                  <a16:creationId xmlns:a16="http://schemas.microsoft.com/office/drawing/2014/main" id="{EBBD00C2-962C-49C1-8011-7F316BD5A671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1;p40">
              <a:extLst>
                <a:ext uri="{FF2B5EF4-FFF2-40B4-BE49-F238E27FC236}">
                  <a16:creationId xmlns:a16="http://schemas.microsoft.com/office/drawing/2014/main" id="{0D77B388-3F05-44F5-B756-08989BEAB4FB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2;p40">
              <a:extLst>
                <a:ext uri="{FF2B5EF4-FFF2-40B4-BE49-F238E27FC236}">
                  <a16:creationId xmlns:a16="http://schemas.microsoft.com/office/drawing/2014/main" id="{330D4625-5EA4-4C3A-8A50-F4D431A895DD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3;p40">
              <a:extLst>
                <a:ext uri="{FF2B5EF4-FFF2-40B4-BE49-F238E27FC236}">
                  <a16:creationId xmlns:a16="http://schemas.microsoft.com/office/drawing/2014/main" id="{36898A52-5369-47A1-9FC1-1074172194D2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4;p40">
              <a:extLst>
                <a:ext uri="{FF2B5EF4-FFF2-40B4-BE49-F238E27FC236}">
                  <a16:creationId xmlns:a16="http://schemas.microsoft.com/office/drawing/2014/main" id="{3AB8A70C-04E7-47AC-8252-690206708F40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5;p40">
              <a:extLst>
                <a:ext uri="{FF2B5EF4-FFF2-40B4-BE49-F238E27FC236}">
                  <a16:creationId xmlns:a16="http://schemas.microsoft.com/office/drawing/2014/main" id="{05600C74-F74A-4C63-B605-B84C7EE8D9E8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6;p40">
              <a:extLst>
                <a:ext uri="{FF2B5EF4-FFF2-40B4-BE49-F238E27FC236}">
                  <a16:creationId xmlns:a16="http://schemas.microsoft.com/office/drawing/2014/main" id="{F9F392D0-198F-4EFC-B220-CE61A3C2CC90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7;p40">
              <a:extLst>
                <a:ext uri="{FF2B5EF4-FFF2-40B4-BE49-F238E27FC236}">
                  <a16:creationId xmlns:a16="http://schemas.microsoft.com/office/drawing/2014/main" id="{2F260F37-2E11-49AF-81A1-ECD64185A750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8;p40">
              <a:extLst>
                <a:ext uri="{FF2B5EF4-FFF2-40B4-BE49-F238E27FC236}">
                  <a16:creationId xmlns:a16="http://schemas.microsoft.com/office/drawing/2014/main" id="{8359C807-D7D5-4CDD-BB6C-F66887882461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59;p40">
              <a:extLst>
                <a:ext uri="{FF2B5EF4-FFF2-40B4-BE49-F238E27FC236}">
                  <a16:creationId xmlns:a16="http://schemas.microsoft.com/office/drawing/2014/main" id="{E9B111C4-1C86-4EA8-BA0C-CBACD4C91AA3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0;p40">
              <a:extLst>
                <a:ext uri="{FF2B5EF4-FFF2-40B4-BE49-F238E27FC236}">
                  <a16:creationId xmlns:a16="http://schemas.microsoft.com/office/drawing/2014/main" id="{352957BC-7DD5-4837-8EE7-D2B88FF80EB8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1;p40">
              <a:extLst>
                <a:ext uri="{FF2B5EF4-FFF2-40B4-BE49-F238E27FC236}">
                  <a16:creationId xmlns:a16="http://schemas.microsoft.com/office/drawing/2014/main" id="{605400FC-7BC8-44C2-8B3F-16FE3F642FBE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2;p40">
              <a:extLst>
                <a:ext uri="{FF2B5EF4-FFF2-40B4-BE49-F238E27FC236}">
                  <a16:creationId xmlns:a16="http://schemas.microsoft.com/office/drawing/2014/main" id="{47E52482-082F-4A99-B472-9BD2D25A5A6C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3;p40">
              <a:extLst>
                <a:ext uri="{FF2B5EF4-FFF2-40B4-BE49-F238E27FC236}">
                  <a16:creationId xmlns:a16="http://schemas.microsoft.com/office/drawing/2014/main" id="{11A1D3BB-5FBC-4F4F-92E7-6F065FA48427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4;p40">
              <a:extLst>
                <a:ext uri="{FF2B5EF4-FFF2-40B4-BE49-F238E27FC236}">
                  <a16:creationId xmlns:a16="http://schemas.microsoft.com/office/drawing/2014/main" id="{51EB9666-1910-47B0-B506-7F2972EF089D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5;p40">
              <a:extLst>
                <a:ext uri="{FF2B5EF4-FFF2-40B4-BE49-F238E27FC236}">
                  <a16:creationId xmlns:a16="http://schemas.microsoft.com/office/drawing/2014/main" id="{FE5BD69E-8E54-4F59-A654-9405CC0C784A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6;p40">
              <a:extLst>
                <a:ext uri="{FF2B5EF4-FFF2-40B4-BE49-F238E27FC236}">
                  <a16:creationId xmlns:a16="http://schemas.microsoft.com/office/drawing/2014/main" id="{A0458FFB-1F9A-4A84-B670-42DB9C56F208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7;p40">
              <a:extLst>
                <a:ext uri="{FF2B5EF4-FFF2-40B4-BE49-F238E27FC236}">
                  <a16:creationId xmlns:a16="http://schemas.microsoft.com/office/drawing/2014/main" id="{0B9D0C6F-4503-4E7D-85C9-C5899840057E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8;p40">
              <a:extLst>
                <a:ext uri="{FF2B5EF4-FFF2-40B4-BE49-F238E27FC236}">
                  <a16:creationId xmlns:a16="http://schemas.microsoft.com/office/drawing/2014/main" id="{927DCEE1-4739-47A3-B460-F47655D9779F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69;p40">
              <a:extLst>
                <a:ext uri="{FF2B5EF4-FFF2-40B4-BE49-F238E27FC236}">
                  <a16:creationId xmlns:a16="http://schemas.microsoft.com/office/drawing/2014/main" id="{CC28CBB9-51F5-4CFE-8BE9-A754CBE1C3D7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0;p40">
              <a:extLst>
                <a:ext uri="{FF2B5EF4-FFF2-40B4-BE49-F238E27FC236}">
                  <a16:creationId xmlns:a16="http://schemas.microsoft.com/office/drawing/2014/main" id="{43F2625A-FBB7-4212-A41E-BD153FEDF56D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1;p40">
              <a:extLst>
                <a:ext uri="{FF2B5EF4-FFF2-40B4-BE49-F238E27FC236}">
                  <a16:creationId xmlns:a16="http://schemas.microsoft.com/office/drawing/2014/main" id="{E2891EE8-25C7-4F07-AA12-C22A04C3D2A5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2;p40">
              <a:extLst>
                <a:ext uri="{FF2B5EF4-FFF2-40B4-BE49-F238E27FC236}">
                  <a16:creationId xmlns:a16="http://schemas.microsoft.com/office/drawing/2014/main" id="{F496C626-1845-430A-ADE7-A6EBDA1F6421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3;p40">
              <a:extLst>
                <a:ext uri="{FF2B5EF4-FFF2-40B4-BE49-F238E27FC236}">
                  <a16:creationId xmlns:a16="http://schemas.microsoft.com/office/drawing/2014/main" id="{117D4D70-7E40-4586-A4D7-D53306E6BCF0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4;p40">
              <a:extLst>
                <a:ext uri="{FF2B5EF4-FFF2-40B4-BE49-F238E27FC236}">
                  <a16:creationId xmlns:a16="http://schemas.microsoft.com/office/drawing/2014/main" id="{4BB92D27-8F88-434A-8302-F5E9A036871D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5;p40">
              <a:extLst>
                <a:ext uri="{FF2B5EF4-FFF2-40B4-BE49-F238E27FC236}">
                  <a16:creationId xmlns:a16="http://schemas.microsoft.com/office/drawing/2014/main" id="{55114EB6-7F92-4173-8C2F-6F9E2044AA48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6;p40">
              <a:extLst>
                <a:ext uri="{FF2B5EF4-FFF2-40B4-BE49-F238E27FC236}">
                  <a16:creationId xmlns:a16="http://schemas.microsoft.com/office/drawing/2014/main" id="{B365BFC4-17B8-4E0C-B22D-AEB7774657A2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7;p40">
              <a:extLst>
                <a:ext uri="{FF2B5EF4-FFF2-40B4-BE49-F238E27FC236}">
                  <a16:creationId xmlns:a16="http://schemas.microsoft.com/office/drawing/2014/main" id="{FE5607FA-F526-4648-B0E0-F8D5F7325EB9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8;p40">
              <a:extLst>
                <a:ext uri="{FF2B5EF4-FFF2-40B4-BE49-F238E27FC236}">
                  <a16:creationId xmlns:a16="http://schemas.microsoft.com/office/drawing/2014/main" id="{A4F19DD3-E017-4484-8FC3-12B8712A88C5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9;p40">
              <a:extLst>
                <a:ext uri="{FF2B5EF4-FFF2-40B4-BE49-F238E27FC236}">
                  <a16:creationId xmlns:a16="http://schemas.microsoft.com/office/drawing/2014/main" id="{542C244A-E568-4183-A153-AA39CB96C94E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0;p40">
              <a:extLst>
                <a:ext uri="{FF2B5EF4-FFF2-40B4-BE49-F238E27FC236}">
                  <a16:creationId xmlns:a16="http://schemas.microsoft.com/office/drawing/2014/main" id="{A7FAAFC4-5AAE-4B40-9D4A-C80CFF754940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1;p40">
              <a:extLst>
                <a:ext uri="{FF2B5EF4-FFF2-40B4-BE49-F238E27FC236}">
                  <a16:creationId xmlns:a16="http://schemas.microsoft.com/office/drawing/2014/main" id="{2550E790-0053-4F29-830C-AAAC0EC02516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2;p40">
              <a:extLst>
                <a:ext uri="{FF2B5EF4-FFF2-40B4-BE49-F238E27FC236}">
                  <a16:creationId xmlns:a16="http://schemas.microsoft.com/office/drawing/2014/main" id="{D8188DE4-98C0-4AAA-AB77-1B2DC3FB2682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3;p40">
              <a:extLst>
                <a:ext uri="{FF2B5EF4-FFF2-40B4-BE49-F238E27FC236}">
                  <a16:creationId xmlns:a16="http://schemas.microsoft.com/office/drawing/2014/main" id="{AC347920-43A2-4F3F-8765-8DCAD3F6073D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4;p40">
              <a:extLst>
                <a:ext uri="{FF2B5EF4-FFF2-40B4-BE49-F238E27FC236}">
                  <a16:creationId xmlns:a16="http://schemas.microsoft.com/office/drawing/2014/main" id="{B01A6E0F-546F-47F4-AD73-8D66F60E286D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5;p40">
              <a:extLst>
                <a:ext uri="{FF2B5EF4-FFF2-40B4-BE49-F238E27FC236}">
                  <a16:creationId xmlns:a16="http://schemas.microsoft.com/office/drawing/2014/main" id="{FB202896-8D77-4102-9594-07F7A88919D0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6;p40">
              <a:extLst>
                <a:ext uri="{FF2B5EF4-FFF2-40B4-BE49-F238E27FC236}">
                  <a16:creationId xmlns:a16="http://schemas.microsoft.com/office/drawing/2014/main" id="{AEE48691-B6B0-4C27-A8E1-78277FF2AAD9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7;p40">
              <a:extLst>
                <a:ext uri="{FF2B5EF4-FFF2-40B4-BE49-F238E27FC236}">
                  <a16:creationId xmlns:a16="http://schemas.microsoft.com/office/drawing/2014/main" id="{7CACD652-F487-4284-BC4B-77C726891829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8;p40">
              <a:extLst>
                <a:ext uri="{FF2B5EF4-FFF2-40B4-BE49-F238E27FC236}">
                  <a16:creationId xmlns:a16="http://schemas.microsoft.com/office/drawing/2014/main" id="{B434E737-A23A-4EFB-8AE4-62B3548982D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89;p40">
              <a:extLst>
                <a:ext uri="{FF2B5EF4-FFF2-40B4-BE49-F238E27FC236}">
                  <a16:creationId xmlns:a16="http://schemas.microsoft.com/office/drawing/2014/main" id="{34FBB627-55AC-406D-A09E-F5578B4473D3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0;p40">
              <a:extLst>
                <a:ext uri="{FF2B5EF4-FFF2-40B4-BE49-F238E27FC236}">
                  <a16:creationId xmlns:a16="http://schemas.microsoft.com/office/drawing/2014/main" id="{A87B3241-E3E5-40E3-9DCF-E4917814F826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1;p40">
              <a:extLst>
                <a:ext uri="{FF2B5EF4-FFF2-40B4-BE49-F238E27FC236}">
                  <a16:creationId xmlns:a16="http://schemas.microsoft.com/office/drawing/2014/main" id="{BAFFF566-BF1B-4B5B-B6D1-75E1ADED5760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2;p40">
              <a:extLst>
                <a:ext uri="{FF2B5EF4-FFF2-40B4-BE49-F238E27FC236}">
                  <a16:creationId xmlns:a16="http://schemas.microsoft.com/office/drawing/2014/main" id="{98D83F46-7670-48AA-B842-3D24FD8BC770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3;p40">
              <a:extLst>
                <a:ext uri="{FF2B5EF4-FFF2-40B4-BE49-F238E27FC236}">
                  <a16:creationId xmlns:a16="http://schemas.microsoft.com/office/drawing/2014/main" id="{EAA76A9D-5772-405B-A6B7-32B19C8258F6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4;p40">
              <a:extLst>
                <a:ext uri="{FF2B5EF4-FFF2-40B4-BE49-F238E27FC236}">
                  <a16:creationId xmlns:a16="http://schemas.microsoft.com/office/drawing/2014/main" id="{FB36A48E-08D4-4DB9-A288-018A320676D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5;p40">
              <a:extLst>
                <a:ext uri="{FF2B5EF4-FFF2-40B4-BE49-F238E27FC236}">
                  <a16:creationId xmlns:a16="http://schemas.microsoft.com/office/drawing/2014/main" id="{7FC53B80-0349-41AF-BFCE-A5648CA9AABB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6;p40">
              <a:extLst>
                <a:ext uri="{FF2B5EF4-FFF2-40B4-BE49-F238E27FC236}">
                  <a16:creationId xmlns:a16="http://schemas.microsoft.com/office/drawing/2014/main" id="{CD21D939-D86E-43B0-8475-0B583FEECE75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7;p40">
              <a:extLst>
                <a:ext uri="{FF2B5EF4-FFF2-40B4-BE49-F238E27FC236}">
                  <a16:creationId xmlns:a16="http://schemas.microsoft.com/office/drawing/2014/main" id="{E19E68FA-8A75-4DC9-8FEE-ABE03292A075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8;p40">
              <a:extLst>
                <a:ext uri="{FF2B5EF4-FFF2-40B4-BE49-F238E27FC236}">
                  <a16:creationId xmlns:a16="http://schemas.microsoft.com/office/drawing/2014/main" id="{7FF84667-4002-48D4-B092-2A7B056DF69E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99;p40">
              <a:extLst>
                <a:ext uri="{FF2B5EF4-FFF2-40B4-BE49-F238E27FC236}">
                  <a16:creationId xmlns:a16="http://schemas.microsoft.com/office/drawing/2014/main" id="{C9908C8D-813F-4A0E-999B-D478D94236A4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0;p40">
              <a:extLst>
                <a:ext uri="{FF2B5EF4-FFF2-40B4-BE49-F238E27FC236}">
                  <a16:creationId xmlns:a16="http://schemas.microsoft.com/office/drawing/2014/main" id="{C983189A-7C7C-4586-BE23-C45843FB36A4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1;p40">
              <a:extLst>
                <a:ext uri="{FF2B5EF4-FFF2-40B4-BE49-F238E27FC236}">
                  <a16:creationId xmlns:a16="http://schemas.microsoft.com/office/drawing/2014/main" id="{F4CC6C70-F1B3-458D-B9A5-AE611E258D00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2;p40">
              <a:extLst>
                <a:ext uri="{FF2B5EF4-FFF2-40B4-BE49-F238E27FC236}">
                  <a16:creationId xmlns:a16="http://schemas.microsoft.com/office/drawing/2014/main" id="{4756ED7D-5222-43B6-94A2-8407E1D1A35D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3;p40">
              <a:extLst>
                <a:ext uri="{FF2B5EF4-FFF2-40B4-BE49-F238E27FC236}">
                  <a16:creationId xmlns:a16="http://schemas.microsoft.com/office/drawing/2014/main" id="{55DB8E45-D36B-46CB-AFA5-B637BF9BD6BF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4;p40">
              <a:extLst>
                <a:ext uri="{FF2B5EF4-FFF2-40B4-BE49-F238E27FC236}">
                  <a16:creationId xmlns:a16="http://schemas.microsoft.com/office/drawing/2014/main" id="{F5B6B5FB-95C8-4569-B577-7E8D5DF34E49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5;p40">
              <a:extLst>
                <a:ext uri="{FF2B5EF4-FFF2-40B4-BE49-F238E27FC236}">
                  <a16:creationId xmlns:a16="http://schemas.microsoft.com/office/drawing/2014/main" id="{F49C3368-EF07-4CDF-9CF2-F75F0C936D25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6;p40">
              <a:extLst>
                <a:ext uri="{FF2B5EF4-FFF2-40B4-BE49-F238E27FC236}">
                  <a16:creationId xmlns:a16="http://schemas.microsoft.com/office/drawing/2014/main" id="{D6CEA23C-E912-4763-A25C-BE02566D50DE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7;p40">
              <a:extLst>
                <a:ext uri="{FF2B5EF4-FFF2-40B4-BE49-F238E27FC236}">
                  <a16:creationId xmlns:a16="http://schemas.microsoft.com/office/drawing/2014/main" id="{CA387BF7-D9F8-4139-9E41-6ACF7C98D5A0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8;p40">
              <a:extLst>
                <a:ext uri="{FF2B5EF4-FFF2-40B4-BE49-F238E27FC236}">
                  <a16:creationId xmlns:a16="http://schemas.microsoft.com/office/drawing/2014/main" id="{AFE6A583-F5C6-4CB4-99F5-AAA742A00C94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09;p40">
              <a:extLst>
                <a:ext uri="{FF2B5EF4-FFF2-40B4-BE49-F238E27FC236}">
                  <a16:creationId xmlns:a16="http://schemas.microsoft.com/office/drawing/2014/main" id="{293DB928-B960-44F2-B652-F1412D22B8C8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0;p40">
              <a:extLst>
                <a:ext uri="{FF2B5EF4-FFF2-40B4-BE49-F238E27FC236}">
                  <a16:creationId xmlns:a16="http://schemas.microsoft.com/office/drawing/2014/main" id="{7251E4E1-4766-4C9D-BF8A-C4C6AD6D45F9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1;p40">
              <a:extLst>
                <a:ext uri="{FF2B5EF4-FFF2-40B4-BE49-F238E27FC236}">
                  <a16:creationId xmlns:a16="http://schemas.microsoft.com/office/drawing/2014/main" id="{9809A99F-8C72-4AB3-BD91-58AF3DEB3DD3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2;p40">
              <a:extLst>
                <a:ext uri="{FF2B5EF4-FFF2-40B4-BE49-F238E27FC236}">
                  <a16:creationId xmlns:a16="http://schemas.microsoft.com/office/drawing/2014/main" id="{049B33B4-4313-4E6F-B7C6-0C01B582A642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65829DE-2CDF-4F80-A9D0-87967CCA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02" y="1973040"/>
            <a:ext cx="3868167" cy="22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73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8BBF73A-0E7B-42F8-BFCC-5D9C16ED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55526"/>
            <a:ext cx="658487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5DAB61-2C5D-4E9D-B356-8E6AAED4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74455"/>
            <a:ext cx="6624736" cy="39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C25BEC-706C-4CE0-8B5E-19771972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555526"/>
            <a:ext cx="6465763" cy="38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8732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EB9F09"/>
      </a:dk1>
      <a:lt1>
        <a:srgbClr val="FFFFFF"/>
      </a:lt1>
      <a:dk2>
        <a:srgbClr val="263238"/>
      </a:dk2>
      <a:lt2>
        <a:srgbClr val="9C6F00"/>
      </a:lt2>
      <a:accent1>
        <a:srgbClr val="B68100"/>
      </a:accent1>
      <a:accent2>
        <a:srgbClr val="FFC973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348</Words>
  <Application>Microsoft Office PowerPoint</Application>
  <PresentationFormat>Presentación en pantalla (16:9)</PresentationFormat>
  <Paragraphs>44</Paragraphs>
  <Slides>26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Josefin Sans</vt:lpstr>
      <vt:lpstr>Wingdings</vt:lpstr>
      <vt:lpstr>Lilita One</vt:lpstr>
      <vt:lpstr>Calibri</vt:lpstr>
      <vt:lpstr>Arial</vt:lpstr>
      <vt:lpstr>Times New Roman</vt:lpstr>
      <vt:lpstr>Project research</vt:lpstr>
      <vt:lpstr>IMPLEMENTACIÓN DE UN VIDEOJUEGO PARA CONCIENTIZAR SOBRE “LOS ANIMALES EN PELIGRO DE EXTINCIÓN”</vt:lpstr>
      <vt:lpstr>UNIVERSIDAD PRIVADA DEL NORTE</vt:lpstr>
      <vt:lpstr>Responsabilidad social que cubre el videojuego</vt:lpstr>
      <vt:lpstr>ESTRUCTURA GENERAL:</vt:lpstr>
      <vt:lpstr>FLUJO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IMPLEMENTACION DE UNA APLICACION PARA EL PROCESO DE MATRICULA DEL COLEGIO “HONORES”</dc:title>
  <dc:creator>Mariano Arenas</dc:creator>
  <cp:lastModifiedBy>Yordy Leonidas Moreno Vasquez</cp:lastModifiedBy>
  <cp:revision>79</cp:revision>
  <dcterms:modified xsi:type="dcterms:W3CDTF">2021-10-01T13:15:43Z</dcterms:modified>
</cp:coreProperties>
</file>